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27"/>
  </p:notesMasterIdLst>
  <p:handoutMasterIdLst>
    <p:handoutMasterId r:id="rId28"/>
  </p:handoutMasterIdLst>
  <p:sldIdLst>
    <p:sldId id="277" r:id="rId5"/>
    <p:sldId id="264" r:id="rId6"/>
    <p:sldId id="268" r:id="rId7"/>
    <p:sldId id="291" r:id="rId8"/>
    <p:sldId id="286" r:id="rId9"/>
    <p:sldId id="293" r:id="rId10"/>
    <p:sldId id="262" r:id="rId11"/>
    <p:sldId id="292" r:id="rId12"/>
    <p:sldId id="279" r:id="rId13"/>
    <p:sldId id="294" r:id="rId14"/>
    <p:sldId id="296" r:id="rId15"/>
    <p:sldId id="295" r:id="rId16"/>
    <p:sldId id="297" r:id="rId17"/>
    <p:sldId id="298" r:id="rId18"/>
    <p:sldId id="299" r:id="rId19"/>
    <p:sldId id="300" r:id="rId20"/>
    <p:sldId id="301" r:id="rId21"/>
    <p:sldId id="302" r:id="rId22"/>
    <p:sldId id="260" r:id="rId23"/>
    <p:sldId id="303" r:id="rId24"/>
    <p:sldId id="304" r:id="rId25"/>
    <p:sldId id="276"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792" userDrawn="1">
          <p15:clr>
            <a:srgbClr val="A4A3A4"/>
          </p15:clr>
        </p15:guide>
        <p15:guide id="2" pos="3144" userDrawn="1">
          <p15:clr>
            <a:srgbClr val="A4A3A4"/>
          </p15:clr>
        </p15:guide>
        <p15:guide id="3" orient="horz" pos="96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C4B1156A-380E-4F78-BDF5-A606A8083BF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3204" autoAdjust="0"/>
  </p:normalViewPr>
  <p:slideViewPr>
    <p:cSldViewPr snapToGrid="0">
      <p:cViewPr>
        <p:scale>
          <a:sx n="77" d="100"/>
          <a:sy n="77" d="100"/>
        </p:scale>
        <p:origin x="912" y="115"/>
      </p:cViewPr>
      <p:guideLst>
        <p:guide orient="horz" pos="792"/>
        <p:guide pos="3144"/>
        <p:guide orient="horz" pos="960"/>
      </p:guideLst>
    </p:cSldViewPr>
  </p:slideViewPr>
  <p:outlineViewPr>
    <p:cViewPr>
      <p:scale>
        <a:sx n="33" d="100"/>
        <a:sy n="33" d="100"/>
      </p:scale>
      <p:origin x="0" y="-11942"/>
    </p:cViewPr>
  </p:outlin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58" d="100"/>
          <a:sy n="58" d="100"/>
        </p:scale>
        <p:origin x="3240" y="5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microsoft.com/office/2018/10/relationships/authors" Targe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presProps" Target="presProps.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CAE72A9-67A2-4FB1-BBF6-740F2C2EAAB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127B748C-466C-45D8-970C-D4FB4FE80CD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58ABBF3-49A8-4B3F-9773-22E67695BB12}" type="datetimeFigureOut">
              <a:rPr lang="en-US" smtClean="0"/>
              <a:t>9/12/2024</a:t>
            </a:fld>
            <a:endParaRPr lang="en-US" dirty="0"/>
          </a:p>
        </p:txBody>
      </p:sp>
      <p:sp>
        <p:nvSpPr>
          <p:cNvPr id="4" name="Footer Placeholder 3">
            <a:extLst>
              <a:ext uri="{FF2B5EF4-FFF2-40B4-BE49-F238E27FC236}">
                <a16:creationId xmlns:a16="http://schemas.microsoft.com/office/drawing/2014/main" id="{EAA8C23F-271A-4B7C-87EC-108046165C7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D3E7ABF6-4152-4126-AC20-23B44A3111A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BEB6193-5AA7-489B-8575-00593FC261DE}" type="slidenum">
              <a:rPr lang="en-US" smtClean="0"/>
              <a:t>‹#›</a:t>
            </a:fld>
            <a:endParaRPr lang="en-US" dirty="0"/>
          </a:p>
        </p:txBody>
      </p:sp>
    </p:spTree>
    <p:extLst>
      <p:ext uri="{BB962C8B-B14F-4D97-AF65-F5344CB8AC3E}">
        <p14:creationId xmlns:p14="http://schemas.microsoft.com/office/powerpoint/2010/main" val="130540547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4AAC2B-A50D-4386-849A-6B59FB991B4C}" type="datetimeFigureOut">
              <a:rPr lang="en-US" smtClean="0"/>
              <a:t>9/12/2024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895658-EA1F-4910-80AB-4DA76E167475}" type="slidenum">
              <a:rPr lang="en-US" smtClean="0"/>
              <a:t>‹#›</a:t>
            </a:fld>
            <a:endParaRPr lang="en-US" dirty="0"/>
          </a:p>
        </p:txBody>
      </p:sp>
    </p:spTree>
    <p:extLst>
      <p:ext uri="{BB962C8B-B14F-4D97-AF65-F5344CB8AC3E}">
        <p14:creationId xmlns:p14="http://schemas.microsoft.com/office/powerpoint/2010/main" val="34147731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1</a:t>
            </a:fld>
            <a:endParaRPr lang="en-US" dirty="0"/>
          </a:p>
        </p:txBody>
      </p:sp>
    </p:spTree>
    <p:extLst>
      <p:ext uri="{BB962C8B-B14F-4D97-AF65-F5344CB8AC3E}">
        <p14:creationId xmlns:p14="http://schemas.microsoft.com/office/powerpoint/2010/main" val="32177167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895658-EA1F-4910-80AB-4DA76E167475}" type="slidenum">
              <a:rPr lang="en-US" smtClean="0"/>
              <a:t>10</a:t>
            </a:fld>
            <a:endParaRPr lang="en-US" dirty="0"/>
          </a:p>
        </p:txBody>
      </p:sp>
    </p:spTree>
    <p:extLst>
      <p:ext uri="{BB962C8B-B14F-4D97-AF65-F5344CB8AC3E}">
        <p14:creationId xmlns:p14="http://schemas.microsoft.com/office/powerpoint/2010/main" val="31499347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11</a:t>
            </a:fld>
            <a:endParaRPr lang="en-US" dirty="0"/>
          </a:p>
        </p:txBody>
      </p:sp>
    </p:spTree>
    <p:extLst>
      <p:ext uri="{BB962C8B-B14F-4D97-AF65-F5344CB8AC3E}">
        <p14:creationId xmlns:p14="http://schemas.microsoft.com/office/powerpoint/2010/main" val="42291639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12</a:t>
            </a:fld>
            <a:endParaRPr lang="en-US" dirty="0"/>
          </a:p>
        </p:txBody>
      </p:sp>
    </p:spTree>
    <p:extLst>
      <p:ext uri="{BB962C8B-B14F-4D97-AF65-F5344CB8AC3E}">
        <p14:creationId xmlns:p14="http://schemas.microsoft.com/office/powerpoint/2010/main" val="23266288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13</a:t>
            </a:fld>
            <a:endParaRPr lang="en-US" dirty="0"/>
          </a:p>
        </p:txBody>
      </p:sp>
    </p:spTree>
    <p:extLst>
      <p:ext uri="{BB962C8B-B14F-4D97-AF65-F5344CB8AC3E}">
        <p14:creationId xmlns:p14="http://schemas.microsoft.com/office/powerpoint/2010/main" val="16819907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14</a:t>
            </a:fld>
            <a:endParaRPr lang="en-US" dirty="0"/>
          </a:p>
        </p:txBody>
      </p:sp>
    </p:spTree>
    <p:extLst>
      <p:ext uri="{BB962C8B-B14F-4D97-AF65-F5344CB8AC3E}">
        <p14:creationId xmlns:p14="http://schemas.microsoft.com/office/powerpoint/2010/main" val="3267093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895658-EA1F-4910-80AB-4DA76E167475}" type="slidenum">
              <a:rPr lang="en-US" smtClean="0"/>
              <a:t>15</a:t>
            </a:fld>
            <a:endParaRPr lang="en-US" dirty="0"/>
          </a:p>
        </p:txBody>
      </p:sp>
    </p:spTree>
    <p:extLst>
      <p:ext uri="{BB962C8B-B14F-4D97-AF65-F5344CB8AC3E}">
        <p14:creationId xmlns:p14="http://schemas.microsoft.com/office/powerpoint/2010/main" val="29349290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16</a:t>
            </a:fld>
            <a:endParaRPr lang="en-US" dirty="0"/>
          </a:p>
        </p:txBody>
      </p:sp>
    </p:spTree>
    <p:extLst>
      <p:ext uri="{BB962C8B-B14F-4D97-AF65-F5344CB8AC3E}">
        <p14:creationId xmlns:p14="http://schemas.microsoft.com/office/powerpoint/2010/main" val="16424092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895658-EA1F-4910-80AB-4DA76E167475}" type="slidenum">
              <a:rPr lang="en-US" smtClean="0"/>
              <a:t>17</a:t>
            </a:fld>
            <a:endParaRPr lang="en-US" dirty="0"/>
          </a:p>
        </p:txBody>
      </p:sp>
    </p:spTree>
    <p:extLst>
      <p:ext uri="{BB962C8B-B14F-4D97-AF65-F5344CB8AC3E}">
        <p14:creationId xmlns:p14="http://schemas.microsoft.com/office/powerpoint/2010/main" val="16604639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895658-EA1F-4910-80AB-4DA76E167475}" type="slidenum">
              <a:rPr lang="en-US" smtClean="0"/>
              <a:t>18</a:t>
            </a:fld>
            <a:endParaRPr lang="en-US" dirty="0"/>
          </a:p>
        </p:txBody>
      </p:sp>
    </p:spTree>
    <p:extLst>
      <p:ext uri="{BB962C8B-B14F-4D97-AF65-F5344CB8AC3E}">
        <p14:creationId xmlns:p14="http://schemas.microsoft.com/office/powerpoint/2010/main" val="36265424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19</a:t>
            </a:fld>
            <a:endParaRPr lang="en-US" dirty="0"/>
          </a:p>
        </p:txBody>
      </p:sp>
    </p:spTree>
    <p:extLst>
      <p:ext uri="{BB962C8B-B14F-4D97-AF65-F5344CB8AC3E}">
        <p14:creationId xmlns:p14="http://schemas.microsoft.com/office/powerpoint/2010/main" val="31104013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2</a:t>
            </a:fld>
            <a:endParaRPr lang="en-US" dirty="0"/>
          </a:p>
        </p:txBody>
      </p:sp>
    </p:spTree>
    <p:extLst>
      <p:ext uri="{BB962C8B-B14F-4D97-AF65-F5344CB8AC3E}">
        <p14:creationId xmlns:p14="http://schemas.microsoft.com/office/powerpoint/2010/main" val="27695605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895658-EA1F-4910-80AB-4DA76E167475}" type="slidenum">
              <a:rPr lang="en-US" smtClean="0"/>
              <a:t>20</a:t>
            </a:fld>
            <a:endParaRPr lang="en-US" dirty="0"/>
          </a:p>
        </p:txBody>
      </p:sp>
    </p:spTree>
    <p:extLst>
      <p:ext uri="{BB962C8B-B14F-4D97-AF65-F5344CB8AC3E}">
        <p14:creationId xmlns:p14="http://schemas.microsoft.com/office/powerpoint/2010/main" val="2724707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895658-EA1F-4910-80AB-4DA76E167475}" type="slidenum">
              <a:rPr lang="en-US" smtClean="0"/>
              <a:t>21</a:t>
            </a:fld>
            <a:endParaRPr lang="en-US" dirty="0"/>
          </a:p>
        </p:txBody>
      </p:sp>
    </p:spTree>
    <p:extLst>
      <p:ext uri="{BB962C8B-B14F-4D97-AF65-F5344CB8AC3E}">
        <p14:creationId xmlns:p14="http://schemas.microsoft.com/office/powerpoint/2010/main" val="72491508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22</a:t>
            </a:fld>
            <a:endParaRPr lang="en-US" dirty="0"/>
          </a:p>
        </p:txBody>
      </p:sp>
    </p:spTree>
    <p:extLst>
      <p:ext uri="{BB962C8B-B14F-4D97-AF65-F5344CB8AC3E}">
        <p14:creationId xmlns:p14="http://schemas.microsoft.com/office/powerpoint/2010/main" val="36071253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3</a:t>
            </a:fld>
            <a:endParaRPr lang="en-US" dirty="0"/>
          </a:p>
        </p:txBody>
      </p:sp>
    </p:spTree>
    <p:extLst>
      <p:ext uri="{BB962C8B-B14F-4D97-AF65-F5344CB8AC3E}">
        <p14:creationId xmlns:p14="http://schemas.microsoft.com/office/powerpoint/2010/main" val="5102262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4</a:t>
            </a:fld>
            <a:endParaRPr lang="en-US" dirty="0"/>
          </a:p>
        </p:txBody>
      </p:sp>
    </p:spTree>
    <p:extLst>
      <p:ext uri="{BB962C8B-B14F-4D97-AF65-F5344CB8AC3E}">
        <p14:creationId xmlns:p14="http://schemas.microsoft.com/office/powerpoint/2010/main" val="11010340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5</a:t>
            </a:fld>
            <a:endParaRPr lang="en-US" dirty="0"/>
          </a:p>
        </p:txBody>
      </p:sp>
    </p:spTree>
    <p:extLst>
      <p:ext uri="{BB962C8B-B14F-4D97-AF65-F5344CB8AC3E}">
        <p14:creationId xmlns:p14="http://schemas.microsoft.com/office/powerpoint/2010/main" val="29096670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6</a:t>
            </a:fld>
            <a:endParaRPr lang="en-US" dirty="0"/>
          </a:p>
        </p:txBody>
      </p:sp>
    </p:spTree>
    <p:extLst>
      <p:ext uri="{BB962C8B-B14F-4D97-AF65-F5344CB8AC3E}">
        <p14:creationId xmlns:p14="http://schemas.microsoft.com/office/powerpoint/2010/main" val="27781082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7</a:t>
            </a:fld>
            <a:endParaRPr lang="en-US" dirty="0"/>
          </a:p>
        </p:txBody>
      </p:sp>
    </p:spTree>
    <p:extLst>
      <p:ext uri="{BB962C8B-B14F-4D97-AF65-F5344CB8AC3E}">
        <p14:creationId xmlns:p14="http://schemas.microsoft.com/office/powerpoint/2010/main" val="13063330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8</a:t>
            </a:fld>
            <a:endParaRPr lang="en-US" dirty="0"/>
          </a:p>
        </p:txBody>
      </p:sp>
    </p:spTree>
    <p:extLst>
      <p:ext uri="{BB962C8B-B14F-4D97-AF65-F5344CB8AC3E}">
        <p14:creationId xmlns:p14="http://schemas.microsoft.com/office/powerpoint/2010/main" val="23710324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895658-EA1F-4910-80AB-4DA76E167475}" type="slidenum">
              <a:rPr lang="en-US" smtClean="0"/>
              <a:t>9</a:t>
            </a:fld>
            <a:endParaRPr lang="en-US" dirty="0"/>
          </a:p>
        </p:txBody>
      </p:sp>
    </p:spTree>
    <p:extLst>
      <p:ext uri="{BB962C8B-B14F-4D97-AF65-F5344CB8AC3E}">
        <p14:creationId xmlns:p14="http://schemas.microsoft.com/office/powerpoint/2010/main" val="164829147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 Id="rId5" Type="http://schemas.openxmlformats.org/officeDocument/2006/relationships/image" Target="../media/image26.svg"/><Relationship Id="rId4" Type="http://schemas.openxmlformats.org/officeDocument/2006/relationships/image" Target="../media/image25.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13.svg"/><Relationship Id="rId7" Type="http://schemas.openxmlformats.org/officeDocument/2006/relationships/image" Target="../media/image17.svg"/><Relationship Id="rId2" Type="http://schemas.openxmlformats.org/officeDocument/2006/relationships/image" Target="../media/image12.png"/><Relationship Id="rId1" Type="http://schemas.openxmlformats.org/officeDocument/2006/relationships/slideMaster" Target="../slideMasters/slideMaster1.xml"/><Relationship Id="rId6" Type="http://schemas.openxmlformats.org/officeDocument/2006/relationships/image" Target="../media/image16.png"/><Relationship Id="rId5" Type="http://schemas.openxmlformats.org/officeDocument/2006/relationships/image" Target="../media/image15.svg"/><Relationship Id="rId10" Type="http://schemas.openxmlformats.org/officeDocument/2006/relationships/image" Target="../media/image5.png"/><Relationship Id="rId4" Type="http://schemas.openxmlformats.org/officeDocument/2006/relationships/image" Target="../media/image14.png"/><Relationship Id="rId9" Type="http://schemas.openxmlformats.org/officeDocument/2006/relationships/image" Target="../media/image2.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7.svg"/><Relationship Id="rId7" Type="http://schemas.openxmlformats.org/officeDocument/2006/relationships/image" Target="../media/image24.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23.png"/><Relationship Id="rId5" Type="http://schemas.openxmlformats.org/officeDocument/2006/relationships/image" Target="../media/image13.svg"/><Relationship Id="rId4" Type="http://schemas.openxmlformats.org/officeDocument/2006/relationships/image" Target="../media/image12.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26.svg"/><Relationship Id="rId4" Type="http://schemas.openxmlformats.org/officeDocument/2006/relationships/image" Target="../media/image25.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accent2"/>
        </a:soli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E9AF4D7D-42EC-4F30-296A-81B05C4E7D57}"/>
              </a:ext>
              <a:ext uri="{C183D7F6-B498-43B3-948B-1728B52AA6E4}">
                <adec:decorative xmlns:adec="http://schemas.microsoft.com/office/drawing/2017/decorative" val="1"/>
              </a:ext>
            </a:extLst>
          </p:cNvPr>
          <p:cNvGrpSpPr/>
          <p:nvPr userDrawn="1"/>
        </p:nvGrpSpPr>
        <p:grpSpPr>
          <a:xfrm>
            <a:off x="0" y="0"/>
            <a:ext cx="6843092" cy="6858000"/>
            <a:chOff x="0" y="0"/>
            <a:chExt cx="6843092" cy="6858000"/>
          </a:xfrm>
        </p:grpSpPr>
        <p:sp>
          <p:nvSpPr>
            <p:cNvPr id="344" name="Rectangle 343">
              <a:extLst>
                <a:ext uri="{FF2B5EF4-FFF2-40B4-BE49-F238E27FC236}">
                  <a16:creationId xmlns:a16="http://schemas.microsoft.com/office/drawing/2014/main" id="{0685D98A-CA5A-4C48-9AEB-4C1A201237A1}"/>
                </a:ext>
              </a:extLst>
            </p:cNvPr>
            <p:cNvSpPr/>
            <p:nvPr userDrawn="1"/>
          </p:nvSpPr>
          <p:spPr>
            <a:xfrm>
              <a:off x="2021206" y="4828032"/>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A1F97041-3EE3-4F17-990B-3AC264934EF0}"/>
                </a:ext>
              </a:extLst>
            </p:cNvPr>
            <p:cNvSpPr/>
            <p:nvPr userDrawn="1"/>
          </p:nvSpPr>
          <p:spPr>
            <a:xfrm>
              <a:off x="0" y="0"/>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51DA30E2-82DB-4AA1-B134-9482F5CD7689}"/>
                </a:ext>
              </a:extLst>
            </p:cNvPr>
            <p:cNvSpPr/>
            <p:nvPr userDrawn="1"/>
          </p:nvSpPr>
          <p:spPr>
            <a:xfrm>
              <a:off x="2457970" y="1686431"/>
              <a:ext cx="1828800" cy="1828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5502070B-3F7D-436A-849C-FB64175E8B45}"/>
                </a:ext>
              </a:extLst>
            </p:cNvPr>
            <p:cNvSpPr/>
            <p:nvPr userDrawn="1"/>
          </p:nvSpPr>
          <p:spPr>
            <a:xfrm>
              <a:off x="0" y="6108192"/>
              <a:ext cx="2029968" cy="7498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9">
              <a:extLst>
                <a:ext uri="{FF2B5EF4-FFF2-40B4-BE49-F238E27FC236}">
                  <a16:creationId xmlns:a16="http://schemas.microsoft.com/office/drawing/2014/main" id="{675AAC8A-F8AB-44A3-9748-96464E9E0B6B}"/>
                </a:ext>
              </a:extLst>
            </p:cNvPr>
            <p:cNvSpPr/>
            <p:nvPr userDrawn="1"/>
          </p:nvSpPr>
          <p:spPr>
            <a:xfrm>
              <a:off x="4054172" y="4069080"/>
              <a:ext cx="2788920" cy="2788920"/>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6" name="Group 115">
              <a:extLst>
                <a:ext uri="{FF2B5EF4-FFF2-40B4-BE49-F238E27FC236}">
                  <a16:creationId xmlns:a16="http://schemas.microsoft.com/office/drawing/2014/main" id="{AC3F6810-4D95-4C6E-A30A-459BAD7510FE}"/>
                </a:ext>
              </a:extLst>
            </p:cNvPr>
            <p:cNvGrpSpPr/>
            <p:nvPr userDrawn="1"/>
          </p:nvGrpSpPr>
          <p:grpSpPr>
            <a:xfrm>
              <a:off x="23853" y="2101527"/>
              <a:ext cx="1920240" cy="1920240"/>
              <a:chOff x="5361924" y="7472790"/>
              <a:chExt cx="1828800" cy="1828800"/>
            </a:xfrm>
          </p:grpSpPr>
          <p:grpSp>
            <p:nvGrpSpPr>
              <p:cNvPr id="115" name="Group 114">
                <a:extLst>
                  <a:ext uri="{FF2B5EF4-FFF2-40B4-BE49-F238E27FC236}">
                    <a16:creationId xmlns:a16="http://schemas.microsoft.com/office/drawing/2014/main" id="{81973B3A-7185-45FB-A2E6-A7BDE6414DF3}"/>
                  </a:ext>
                </a:extLst>
              </p:cNvPr>
              <p:cNvGrpSpPr/>
              <p:nvPr userDrawn="1"/>
            </p:nvGrpSpPr>
            <p:grpSpPr>
              <a:xfrm>
                <a:off x="5361924" y="7472790"/>
                <a:ext cx="1828800" cy="1828800"/>
                <a:chOff x="5361924" y="7472790"/>
                <a:chExt cx="1828800" cy="1828800"/>
              </a:xfrm>
            </p:grpSpPr>
            <p:grpSp>
              <p:nvGrpSpPr>
                <p:cNvPr id="99" name="Group 98">
                  <a:extLst>
                    <a:ext uri="{FF2B5EF4-FFF2-40B4-BE49-F238E27FC236}">
                      <a16:creationId xmlns:a16="http://schemas.microsoft.com/office/drawing/2014/main" id="{DACFFF66-0600-406E-AF42-9FD8E8EDB397}"/>
                    </a:ext>
                  </a:extLst>
                </p:cNvPr>
                <p:cNvGrpSpPr/>
                <p:nvPr userDrawn="1"/>
              </p:nvGrpSpPr>
              <p:grpSpPr>
                <a:xfrm>
                  <a:off x="5361924" y="7472790"/>
                  <a:ext cx="1828800" cy="1828800"/>
                  <a:chOff x="5388428" y="7173291"/>
                  <a:chExt cx="1828800" cy="1828800"/>
                </a:xfrm>
              </p:grpSpPr>
              <p:grpSp>
                <p:nvGrpSpPr>
                  <p:cNvPr id="96" name="Group 95">
                    <a:extLst>
                      <a:ext uri="{FF2B5EF4-FFF2-40B4-BE49-F238E27FC236}">
                        <a16:creationId xmlns:a16="http://schemas.microsoft.com/office/drawing/2014/main" id="{9411687D-2631-487B-AEAB-39750C9E52BF}"/>
                      </a:ext>
                    </a:extLst>
                  </p:cNvPr>
                  <p:cNvGrpSpPr/>
                  <p:nvPr userDrawn="1"/>
                </p:nvGrpSpPr>
                <p:grpSpPr>
                  <a:xfrm>
                    <a:off x="5388428" y="7173291"/>
                    <a:ext cx="1828800" cy="1828800"/>
                    <a:chOff x="5388428" y="7173291"/>
                    <a:chExt cx="1828800" cy="1828800"/>
                  </a:xfrm>
                </p:grpSpPr>
                <p:grpSp>
                  <p:nvGrpSpPr>
                    <p:cNvPr id="90" name="Group 89">
                      <a:extLst>
                        <a:ext uri="{FF2B5EF4-FFF2-40B4-BE49-F238E27FC236}">
                          <a16:creationId xmlns:a16="http://schemas.microsoft.com/office/drawing/2014/main" id="{4BDDEAF6-0726-4BF4-96D7-EBA489ABF3E5}"/>
                        </a:ext>
                      </a:extLst>
                    </p:cNvPr>
                    <p:cNvGrpSpPr/>
                    <p:nvPr userDrawn="1"/>
                  </p:nvGrpSpPr>
                  <p:grpSpPr>
                    <a:xfrm>
                      <a:off x="5388428" y="7173291"/>
                      <a:ext cx="1828800" cy="1828800"/>
                      <a:chOff x="5579044" y="7049770"/>
                      <a:chExt cx="1828800" cy="1828800"/>
                    </a:xfrm>
                  </p:grpSpPr>
                  <p:grpSp>
                    <p:nvGrpSpPr>
                      <p:cNvPr id="89" name="Group 88">
                        <a:extLst>
                          <a:ext uri="{FF2B5EF4-FFF2-40B4-BE49-F238E27FC236}">
                            <a16:creationId xmlns:a16="http://schemas.microsoft.com/office/drawing/2014/main" id="{F80BBFBA-D0FB-4E20-8981-F569A2A0B678}"/>
                          </a:ext>
                        </a:extLst>
                      </p:cNvPr>
                      <p:cNvGrpSpPr/>
                      <p:nvPr userDrawn="1"/>
                    </p:nvGrpSpPr>
                    <p:grpSpPr>
                      <a:xfrm>
                        <a:off x="5579044" y="7049770"/>
                        <a:ext cx="1828800" cy="1828800"/>
                        <a:chOff x="5579044" y="7049770"/>
                        <a:chExt cx="1828800" cy="1828800"/>
                      </a:xfrm>
                    </p:grpSpPr>
                    <p:grpSp>
                      <p:nvGrpSpPr>
                        <p:cNvPr id="86" name="Group 85">
                          <a:extLst>
                            <a:ext uri="{FF2B5EF4-FFF2-40B4-BE49-F238E27FC236}">
                              <a16:creationId xmlns:a16="http://schemas.microsoft.com/office/drawing/2014/main" id="{6B3BCF7C-4204-4B1A-8371-96E859FC8425}"/>
                            </a:ext>
                          </a:extLst>
                        </p:cNvPr>
                        <p:cNvGrpSpPr/>
                        <p:nvPr userDrawn="1"/>
                      </p:nvGrpSpPr>
                      <p:grpSpPr>
                        <a:xfrm>
                          <a:off x="5579044" y="7049770"/>
                          <a:ext cx="1828800" cy="1828800"/>
                          <a:chOff x="5579044" y="7049770"/>
                          <a:chExt cx="1828800" cy="1828800"/>
                        </a:xfrm>
                      </p:grpSpPr>
                      <p:grpSp>
                        <p:nvGrpSpPr>
                          <p:cNvPr id="83" name="Group 82">
                            <a:extLst>
                              <a:ext uri="{FF2B5EF4-FFF2-40B4-BE49-F238E27FC236}">
                                <a16:creationId xmlns:a16="http://schemas.microsoft.com/office/drawing/2014/main" id="{31CF95CD-48BB-4659-870A-21584266D83F}"/>
                              </a:ext>
                            </a:extLst>
                          </p:cNvPr>
                          <p:cNvGrpSpPr/>
                          <p:nvPr userDrawn="1"/>
                        </p:nvGrpSpPr>
                        <p:grpSpPr>
                          <a:xfrm>
                            <a:off x="5579044" y="7049770"/>
                            <a:ext cx="1828800" cy="1828800"/>
                            <a:chOff x="5579044" y="7049770"/>
                            <a:chExt cx="1828800" cy="1828800"/>
                          </a:xfrm>
                        </p:grpSpPr>
                        <p:sp>
                          <p:nvSpPr>
                            <p:cNvPr id="78" name="Oval 77">
                              <a:extLst>
                                <a:ext uri="{FF2B5EF4-FFF2-40B4-BE49-F238E27FC236}">
                                  <a16:creationId xmlns:a16="http://schemas.microsoft.com/office/drawing/2014/main" id="{871E1954-F3FD-427D-8FFA-F28839673545}"/>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80" name="Oval 79">
                              <a:extLst>
                                <a:ext uri="{FF2B5EF4-FFF2-40B4-BE49-F238E27FC236}">
                                  <a16:creationId xmlns:a16="http://schemas.microsoft.com/office/drawing/2014/main" id="{B655BD1D-8AE2-43E7-B1D4-17923D0E0171}"/>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2" name="Oval 81">
                            <a:extLst>
                              <a:ext uri="{FF2B5EF4-FFF2-40B4-BE49-F238E27FC236}">
                                <a16:creationId xmlns:a16="http://schemas.microsoft.com/office/drawing/2014/main" id="{9F92C461-5E10-49F3-B4F0-F320512C0756}"/>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5" name="Oval 84">
                          <a:extLst>
                            <a:ext uri="{FF2B5EF4-FFF2-40B4-BE49-F238E27FC236}">
                              <a16:creationId xmlns:a16="http://schemas.microsoft.com/office/drawing/2014/main" id="{A6D57951-375C-41E9-BF45-DFC40F8E0A1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8" name="Oval 87">
                        <a:extLst>
                          <a:ext uri="{FF2B5EF4-FFF2-40B4-BE49-F238E27FC236}">
                            <a16:creationId xmlns:a16="http://schemas.microsoft.com/office/drawing/2014/main" id="{E4A4216D-DF9B-4DD9-989C-1F4040F3F4F7}"/>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2" name="Oval 91">
                      <a:extLst>
                        <a:ext uri="{FF2B5EF4-FFF2-40B4-BE49-F238E27FC236}">
                          <a16:creationId xmlns:a16="http://schemas.microsoft.com/office/drawing/2014/main" id="{3DCCC81D-9EE7-47A8-8A4C-74B5E047A336}"/>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5" name="Oval 94">
                    <a:extLst>
                      <a:ext uri="{FF2B5EF4-FFF2-40B4-BE49-F238E27FC236}">
                        <a16:creationId xmlns:a16="http://schemas.microsoft.com/office/drawing/2014/main" id="{9985F9FD-CFFB-417E-A560-28BD7BC7EE86}"/>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8" name="Oval 97">
                  <a:extLst>
                    <a:ext uri="{FF2B5EF4-FFF2-40B4-BE49-F238E27FC236}">
                      <a16:creationId xmlns:a16="http://schemas.microsoft.com/office/drawing/2014/main" id="{9A923F7B-7D75-4E04-AE62-D5B99F645756}"/>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2" name="Oval 101">
                  <a:extLst>
                    <a:ext uri="{FF2B5EF4-FFF2-40B4-BE49-F238E27FC236}">
                      <a16:creationId xmlns:a16="http://schemas.microsoft.com/office/drawing/2014/main" id="{F0239D2C-73EF-42E3-B73F-E69B7C27F65B}"/>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5" name="Oval 104">
                  <a:extLst>
                    <a:ext uri="{FF2B5EF4-FFF2-40B4-BE49-F238E27FC236}">
                      <a16:creationId xmlns:a16="http://schemas.microsoft.com/office/drawing/2014/main" id="{59BA1C3D-ADED-4596-8A9D-3DEC7E848945}"/>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8" name="Oval 107">
                  <a:extLst>
                    <a:ext uri="{FF2B5EF4-FFF2-40B4-BE49-F238E27FC236}">
                      <a16:creationId xmlns:a16="http://schemas.microsoft.com/office/drawing/2014/main" id="{015F2BFA-6803-42A0-A870-794B120EF574}"/>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0" name="Oval 109">
                  <a:extLst>
                    <a:ext uri="{FF2B5EF4-FFF2-40B4-BE49-F238E27FC236}">
                      <a16:creationId xmlns:a16="http://schemas.microsoft.com/office/drawing/2014/main" id="{E09A173D-9FE5-446C-B59E-5D7C0A00BF6C}"/>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13" name="Oval 112">
                <a:extLst>
                  <a:ext uri="{FF2B5EF4-FFF2-40B4-BE49-F238E27FC236}">
                    <a16:creationId xmlns:a16="http://schemas.microsoft.com/office/drawing/2014/main" id="{974C3792-995F-4717-8C8B-089BBA7DE9C7}"/>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23" name="Freeform: Shape 22">
              <a:extLst>
                <a:ext uri="{FF2B5EF4-FFF2-40B4-BE49-F238E27FC236}">
                  <a16:creationId xmlns:a16="http://schemas.microsoft.com/office/drawing/2014/main" id="{C8FD950B-0E2B-4905-8DE9-195E24B2ABE7}"/>
                </a:ext>
              </a:extLst>
            </p:cNvPr>
            <p:cNvSpPr/>
            <p:nvPr userDrawn="1"/>
          </p:nvSpPr>
          <p:spPr>
            <a:xfrm rot="10800000">
              <a:off x="1013527" y="2043171"/>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8" name="Rectangle 9">
              <a:extLst>
                <a:ext uri="{FF2B5EF4-FFF2-40B4-BE49-F238E27FC236}">
                  <a16:creationId xmlns:a16="http://schemas.microsoft.com/office/drawing/2014/main" id="{D0B57759-E007-4FD0-9C6B-356DC53050C4}"/>
                </a:ext>
              </a:extLst>
            </p:cNvPr>
            <p:cNvSpPr/>
            <p:nvPr userDrawn="1"/>
          </p:nvSpPr>
          <p:spPr>
            <a:xfrm rot="5400000">
              <a:off x="2028432" y="4821048"/>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5" name="Oval 174">
              <a:extLst>
                <a:ext uri="{FF2B5EF4-FFF2-40B4-BE49-F238E27FC236}">
                  <a16:creationId xmlns:a16="http://schemas.microsoft.com/office/drawing/2014/main" id="{273C520A-0126-47DA-A75B-1A38883907A2}"/>
                </a:ext>
              </a:extLst>
            </p:cNvPr>
            <p:cNvSpPr/>
            <p:nvPr userDrawn="1"/>
          </p:nvSpPr>
          <p:spPr>
            <a:xfrm>
              <a:off x="861942" y="888111"/>
              <a:ext cx="274320" cy="274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1" name="Rectangle 290">
              <a:extLst>
                <a:ext uri="{FF2B5EF4-FFF2-40B4-BE49-F238E27FC236}">
                  <a16:creationId xmlns:a16="http://schemas.microsoft.com/office/drawing/2014/main" id="{AB12487D-8BC9-4BEB-B6A7-B9DD702B2BD3}"/>
                </a:ext>
              </a:extLst>
            </p:cNvPr>
            <p:cNvSpPr/>
            <p:nvPr userDrawn="1"/>
          </p:nvSpPr>
          <p:spPr>
            <a:xfrm>
              <a:off x="0" y="4082178"/>
              <a:ext cx="2029968"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97" name="Graphic 296">
              <a:extLst>
                <a:ext uri="{FF2B5EF4-FFF2-40B4-BE49-F238E27FC236}">
                  <a16:creationId xmlns:a16="http://schemas.microsoft.com/office/drawing/2014/main" id="{AEE6DE36-A3C9-4D40-B471-F49B6A875D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2029016" y="2051944"/>
              <a:ext cx="2029968" cy="2029968"/>
            </a:xfrm>
            <a:prstGeom prst="rect">
              <a:avLst/>
            </a:prstGeom>
          </p:spPr>
        </p:pic>
        <p:pic>
          <p:nvPicPr>
            <p:cNvPr id="299" name="Graphic 298">
              <a:extLst>
                <a:ext uri="{FF2B5EF4-FFF2-40B4-BE49-F238E27FC236}">
                  <a16:creationId xmlns:a16="http://schemas.microsoft.com/office/drawing/2014/main" id="{99FF86FA-8891-4235-B88B-CFCA3B57E53A}"/>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0" y="4078224"/>
              <a:ext cx="2029968" cy="2029968"/>
            </a:xfrm>
            <a:prstGeom prst="rect">
              <a:avLst/>
            </a:prstGeom>
          </p:spPr>
        </p:pic>
        <p:cxnSp>
          <p:nvCxnSpPr>
            <p:cNvPr id="170" name="Straight Connector 169">
              <a:extLst>
                <a:ext uri="{FF2B5EF4-FFF2-40B4-BE49-F238E27FC236}">
                  <a16:creationId xmlns:a16="http://schemas.microsoft.com/office/drawing/2014/main" id="{7ADD6DC9-9036-47C7-AAE5-8AF23CE0C81D}"/>
                </a:ext>
              </a:extLst>
            </p:cNvPr>
            <p:cNvCxnSpPr>
              <a:cxnSpLocks/>
            </p:cNvCxnSpPr>
            <p:nvPr userDrawn="1"/>
          </p:nvCxnSpPr>
          <p:spPr>
            <a:xfrm>
              <a:off x="974376" y="989441"/>
              <a:ext cx="5867327" cy="5867206"/>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4714772" y="677918"/>
            <a:ext cx="6856292" cy="3590596"/>
          </a:xfrm>
        </p:spPr>
        <p:txBody>
          <a:bodyPr anchor="ctr"/>
          <a:lstStyle>
            <a:lvl1pPr algn="l">
              <a:defRPr sz="6000" cap="all" baseline="0">
                <a:solidFill>
                  <a:schemeClr val="tx2"/>
                </a:solidFill>
              </a:defRPr>
            </a:lvl1pPr>
          </a:lstStyle>
          <a:p>
            <a:r>
              <a:rPr lang="en-US" dirty="0"/>
              <a:t>Click to add title</a:t>
            </a:r>
          </a:p>
        </p:txBody>
      </p:sp>
    </p:spTree>
    <p:extLst>
      <p:ext uri="{BB962C8B-B14F-4D97-AF65-F5344CB8AC3E}">
        <p14:creationId xmlns:p14="http://schemas.microsoft.com/office/powerpoint/2010/main" val="670392170"/>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60" userDrawn="1">
          <p15:clr>
            <a:srgbClr val="FBAE40"/>
          </p15:clr>
        </p15:guide>
        <p15:guide id="5" pos="7296"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 Table">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762000" y="896112"/>
            <a:ext cx="10668000" cy="1325563"/>
          </a:xfrm>
        </p:spPr>
        <p:txBody>
          <a:bodyPr anchor="t" anchorCtr="0"/>
          <a:lstStyle>
            <a:lvl1pPr>
              <a:defRPr cap="all" baseline="0">
                <a:solidFill>
                  <a:schemeClr val="accent1"/>
                </a:solidFill>
              </a:defRPr>
            </a:lvl1pPr>
          </a:lstStyle>
          <a:p>
            <a:r>
              <a:rPr lang="en-US" dirty="0"/>
              <a:t>CLICK TO ADD TITLE</a:t>
            </a:r>
          </a:p>
        </p:txBody>
      </p:sp>
      <p:sp>
        <p:nvSpPr>
          <p:cNvPr id="7" name="Rectangle 23">
            <a:extLst>
              <a:ext uri="{FF2B5EF4-FFF2-40B4-BE49-F238E27FC236}">
                <a16:creationId xmlns:a16="http://schemas.microsoft.com/office/drawing/2014/main" id="{AB92D86A-5036-415A-B056-A55CB2E0C2C9}"/>
              </a:ext>
              <a:ext uri="{C183D7F6-B498-43B3-948B-1728B52AA6E4}">
                <adec:decorative xmlns:adec="http://schemas.microsoft.com/office/drawing/2017/decorative" val="1"/>
              </a:ext>
            </a:extLst>
          </p:cNvPr>
          <p:cNvSpPr/>
          <p:nvPr userDrawn="1"/>
        </p:nvSpPr>
        <p:spPr>
          <a:xfrm rot="10800000">
            <a:off x="11177016" y="0"/>
            <a:ext cx="1014984" cy="1014984"/>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 Placeholder 4">
            <a:extLst>
              <a:ext uri="{FF2B5EF4-FFF2-40B4-BE49-F238E27FC236}">
                <a16:creationId xmlns:a16="http://schemas.microsoft.com/office/drawing/2014/main" id="{D70FC509-0D49-9500-59C9-DAE0A699FB0C}"/>
              </a:ext>
            </a:extLst>
          </p:cNvPr>
          <p:cNvSpPr>
            <a:spLocks noGrp="1"/>
          </p:cNvSpPr>
          <p:nvPr>
            <p:ph type="body" sz="quarter" idx="13" hasCustomPrompt="1"/>
          </p:nvPr>
        </p:nvSpPr>
        <p:spPr>
          <a:xfrm>
            <a:off x="762000" y="2417197"/>
            <a:ext cx="4278313" cy="3737541"/>
          </a:xfrm>
        </p:spPr>
        <p:txBody>
          <a:bodyPr vert="horz" lIns="91440" tIns="45720" rIns="91440" bIns="45720" rtlCol="0">
            <a:normAutofit/>
          </a:bodyPr>
          <a:lstStyle>
            <a:lvl1pPr>
              <a:spcBef>
                <a:spcPts val="0"/>
              </a:spcBef>
              <a:spcAft>
                <a:spcPts val="1200"/>
              </a:spcAft>
              <a:defRPr lang="en-US" sz="1800" smtClean="0"/>
            </a:lvl1pPr>
            <a:lvl2pPr>
              <a:spcBef>
                <a:spcPts val="0"/>
              </a:spcBef>
              <a:spcAft>
                <a:spcPts val="1200"/>
              </a:spcAft>
              <a:defRPr lang="en-US" sz="1800" smtClean="0"/>
            </a:lvl2pPr>
            <a:lvl3pPr>
              <a:spcBef>
                <a:spcPts val="0"/>
              </a:spcBef>
              <a:spcAft>
                <a:spcPts val="1200"/>
              </a:spcAft>
              <a:defRPr lang="en-US" sz="1800" smtClean="0"/>
            </a:lvl3pPr>
            <a:lvl4pPr>
              <a:spcBef>
                <a:spcPts val="0"/>
              </a:spcBef>
              <a:spcAft>
                <a:spcPts val="1200"/>
              </a:spcAft>
              <a:defRPr lang="en-US" sz="1800" smtClean="0"/>
            </a:lvl4pPr>
            <a:lvl5pPr>
              <a:spcBef>
                <a:spcPts val="0"/>
              </a:spcBef>
              <a:spcAft>
                <a:spcPts val="1200"/>
              </a:spcAft>
              <a:defRPr lang="en-US" sz="1800"/>
            </a:lvl5pPr>
          </a:lstStyle>
          <a:p>
            <a:pPr lvl="0"/>
            <a:r>
              <a:rPr lang="en-US" dirty="0"/>
              <a:t>Click to add text </a:t>
            </a:r>
          </a:p>
          <a:p>
            <a:pPr marL="685800" lvl="1" indent="-228600"/>
            <a:r>
              <a:rPr lang="en-US" dirty="0"/>
              <a:t>Second level</a:t>
            </a:r>
          </a:p>
          <a:p>
            <a:pPr marL="1143000" lvl="2" indent="-228600"/>
            <a:r>
              <a:rPr lang="en-US" dirty="0"/>
              <a:t>Third level</a:t>
            </a:r>
          </a:p>
          <a:p>
            <a:pPr marL="1600200" lvl="3" indent="-228600"/>
            <a:r>
              <a:rPr lang="en-US" dirty="0"/>
              <a:t>Fourth level</a:t>
            </a:r>
          </a:p>
          <a:p>
            <a:pPr marL="2057400" lvl="4" indent="-228600"/>
            <a:r>
              <a:rPr lang="en-US" dirty="0"/>
              <a:t>Fifth level</a:t>
            </a:r>
          </a:p>
        </p:txBody>
      </p:sp>
      <p:sp>
        <p:nvSpPr>
          <p:cNvPr id="8" name="Table Placeholder 7">
            <a:extLst>
              <a:ext uri="{FF2B5EF4-FFF2-40B4-BE49-F238E27FC236}">
                <a16:creationId xmlns:a16="http://schemas.microsoft.com/office/drawing/2014/main" id="{7113F543-A373-5951-EBF3-7E283EE52F0B}"/>
              </a:ext>
            </a:extLst>
          </p:cNvPr>
          <p:cNvSpPr>
            <a:spLocks noGrp="1"/>
          </p:cNvSpPr>
          <p:nvPr>
            <p:ph type="tbl" sz="quarter" idx="14" hasCustomPrompt="1"/>
          </p:nvPr>
        </p:nvSpPr>
        <p:spPr>
          <a:xfrm>
            <a:off x="5241471" y="2417763"/>
            <a:ext cx="6188529" cy="3736975"/>
          </a:xfrm>
        </p:spPr>
        <p:txBody>
          <a:bodyPr/>
          <a:lstStyle>
            <a:lvl1pPr>
              <a:defRPr/>
            </a:lvl1pPr>
          </a:lstStyle>
          <a:p>
            <a:r>
              <a:rPr lang="en-US" dirty="0"/>
              <a:t>Click icon to insert table</a:t>
            </a:r>
          </a:p>
        </p:txBody>
      </p:sp>
      <p:sp>
        <p:nvSpPr>
          <p:cNvPr id="3" name="Date Placeholder 3">
            <a:extLst>
              <a:ext uri="{FF2B5EF4-FFF2-40B4-BE49-F238E27FC236}">
                <a16:creationId xmlns:a16="http://schemas.microsoft.com/office/drawing/2014/main" id="{7D4C80AE-01F3-AAB6-99EF-DB1B5934CFD2}"/>
              </a:ext>
            </a:extLst>
          </p:cNvPr>
          <p:cNvSpPr>
            <a:spLocks noGrp="1"/>
          </p:cNvSpPr>
          <p:nvPr>
            <p:ph type="dt" sz="half" idx="10"/>
          </p:nvPr>
        </p:nvSpPr>
        <p:spPr>
          <a:xfrm>
            <a:off x="767443" y="6353175"/>
            <a:ext cx="1097280" cy="365125"/>
          </a:xfrm>
        </p:spPr>
        <p:txBody>
          <a:bodyPr/>
          <a:lstStyle>
            <a:lvl1pPr>
              <a:defRPr>
                <a:solidFill>
                  <a:schemeClr val="tx1"/>
                </a:solidFill>
              </a:defRPr>
            </a:lvl1pPr>
          </a:lstStyle>
          <a:p>
            <a:r>
              <a:rPr lang="en-US"/>
              <a:t>12/11/2023</a:t>
            </a:r>
            <a:endParaRPr lang="en-US" dirty="0"/>
          </a:p>
        </p:txBody>
      </p:sp>
      <p:sp>
        <p:nvSpPr>
          <p:cNvPr id="4" name="Footer Placeholder 4">
            <a:extLst>
              <a:ext uri="{FF2B5EF4-FFF2-40B4-BE49-F238E27FC236}">
                <a16:creationId xmlns:a16="http://schemas.microsoft.com/office/drawing/2014/main" id="{C0241B24-8629-6BC2-C72F-A156F0624997}"/>
              </a:ext>
            </a:extLst>
          </p:cNvPr>
          <p:cNvSpPr>
            <a:spLocks noGrp="1"/>
          </p:cNvSpPr>
          <p:nvPr>
            <p:ph type="ftr" sz="quarter" idx="11"/>
          </p:nvPr>
        </p:nvSpPr>
        <p:spPr>
          <a:xfrm>
            <a:off x="5273449" y="6350000"/>
            <a:ext cx="2286000" cy="365125"/>
          </a:xfrm>
        </p:spPr>
        <p:txBody>
          <a:bodyPr/>
          <a:lstStyle>
            <a:lvl1pPr>
              <a:defRPr>
                <a:solidFill>
                  <a:schemeClr val="tx1"/>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967FBBF9-1C14-3371-F0AC-507FFCAB3BC1}"/>
              </a:ext>
            </a:extLst>
          </p:cNvPr>
          <p:cNvSpPr>
            <a:spLocks noGrp="1"/>
          </p:cNvSpPr>
          <p:nvPr>
            <p:ph type="sldNum" sz="quarter" idx="12"/>
          </p:nvPr>
        </p:nvSpPr>
        <p:spPr>
          <a:xfrm>
            <a:off x="10968175" y="6356350"/>
            <a:ext cx="457200" cy="365125"/>
          </a:xfrm>
        </p:spPr>
        <p:txBody>
          <a:bodyPr/>
          <a:lstStyle>
            <a:lvl1pPr>
              <a:defRPr>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40818906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ntent 3">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CA106-0FC3-4FE9-9338-4AC3D15608E5}"/>
              </a:ext>
            </a:extLst>
          </p:cNvPr>
          <p:cNvSpPr>
            <a:spLocks noGrp="1"/>
          </p:cNvSpPr>
          <p:nvPr>
            <p:ph type="title" hasCustomPrompt="1"/>
          </p:nvPr>
        </p:nvSpPr>
        <p:spPr>
          <a:xfrm>
            <a:off x="1552574" y="896111"/>
            <a:ext cx="9866540" cy="1358140"/>
          </a:xfrm>
        </p:spPr>
        <p:txBody>
          <a:bodyPr anchor="t" anchorCtr="0"/>
          <a:lstStyle>
            <a:lvl1pPr>
              <a:defRPr cap="all" baseline="0">
                <a:solidFill>
                  <a:schemeClr val="tx2"/>
                </a:solidFill>
              </a:defRPr>
            </a:lvl1pPr>
          </a:lstStyle>
          <a:p>
            <a:r>
              <a:rPr lang="en-US" dirty="0"/>
              <a:t>CLICK TO ADD TITLE</a:t>
            </a:r>
          </a:p>
        </p:txBody>
      </p:sp>
      <p:grpSp>
        <p:nvGrpSpPr>
          <p:cNvPr id="10" name="Group 9">
            <a:extLst>
              <a:ext uri="{FF2B5EF4-FFF2-40B4-BE49-F238E27FC236}">
                <a16:creationId xmlns:a16="http://schemas.microsoft.com/office/drawing/2014/main" id="{D9F1898E-3E74-4E43-A202-1A6640227466}"/>
              </a:ext>
              <a:ext uri="{C183D7F6-B498-43B3-948B-1728B52AA6E4}">
                <adec:decorative xmlns:adec="http://schemas.microsoft.com/office/drawing/2017/decorative" val="1"/>
              </a:ext>
            </a:extLst>
          </p:cNvPr>
          <p:cNvGrpSpPr/>
          <p:nvPr userDrawn="1"/>
        </p:nvGrpSpPr>
        <p:grpSpPr>
          <a:xfrm>
            <a:off x="0" y="0"/>
            <a:ext cx="1014984" cy="6858000"/>
            <a:chOff x="0" y="0"/>
            <a:chExt cx="1014984" cy="6858000"/>
          </a:xfrm>
        </p:grpSpPr>
        <p:sp>
          <p:nvSpPr>
            <p:cNvPr id="33" name="Rectangle 32">
              <a:extLst>
                <a:ext uri="{FF2B5EF4-FFF2-40B4-BE49-F238E27FC236}">
                  <a16:creationId xmlns:a16="http://schemas.microsoft.com/office/drawing/2014/main" id="{814776F7-F8A5-4235-8C8D-17F0E4F45B03}"/>
                </a:ext>
              </a:extLst>
            </p:cNvPr>
            <p:cNvSpPr/>
            <p:nvPr userDrawn="1"/>
          </p:nvSpPr>
          <p:spPr>
            <a:xfrm>
              <a:off x="0" y="4828032"/>
              <a:ext cx="1014984"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9F301899-34C1-47B4-B5CD-F77BA341C0F9}"/>
                </a:ext>
              </a:extLst>
            </p:cNvPr>
            <p:cNvSpPr/>
            <p:nvPr userDrawn="1"/>
          </p:nvSpPr>
          <p:spPr>
            <a:xfrm>
              <a:off x="0" y="2833299"/>
              <a:ext cx="1014984"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ectangle 39">
              <a:extLst>
                <a:ext uri="{FF2B5EF4-FFF2-40B4-BE49-F238E27FC236}">
                  <a16:creationId xmlns:a16="http://schemas.microsoft.com/office/drawing/2014/main" id="{A66E9363-03B7-439D-8B5E-0665E48F046E}"/>
                </a:ext>
              </a:extLst>
            </p:cNvPr>
            <p:cNvSpPr/>
            <p:nvPr userDrawn="1"/>
          </p:nvSpPr>
          <p:spPr>
            <a:xfrm>
              <a:off x="0" y="0"/>
              <a:ext cx="1014984"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Rectangle 41">
              <a:extLst>
                <a:ext uri="{FF2B5EF4-FFF2-40B4-BE49-F238E27FC236}">
                  <a16:creationId xmlns:a16="http://schemas.microsoft.com/office/drawing/2014/main" id="{0432F5F5-1688-44BD-B071-A62C04824FB8}"/>
                </a:ext>
              </a:extLst>
            </p:cNvPr>
            <p:cNvSpPr/>
            <p:nvPr userDrawn="1"/>
          </p:nvSpPr>
          <p:spPr>
            <a:xfrm>
              <a:off x="0" y="2029863"/>
              <a:ext cx="1014984" cy="81295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Freeform: Shape 43">
              <a:extLst>
                <a:ext uri="{FF2B5EF4-FFF2-40B4-BE49-F238E27FC236}">
                  <a16:creationId xmlns:a16="http://schemas.microsoft.com/office/drawing/2014/main" id="{689FF8F5-F7B8-46B0-BB03-FE972A6832E7}"/>
                </a:ext>
              </a:extLst>
            </p:cNvPr>
            <p:cNvSpPr/>
            <p:nvPr userDrawn="1"/>
          </p:nvSpPr>
          <p:spPr>
            <a:xfrm rot="10800000">
              <a:off x="100582" y="2936725"/>
              <a:ext cx="914400" cy="182880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48" name="Graphic 47">
              <a:extLst>
                <a:ext uri="{FF2B5EF4-FFF2-40B4-BE49-F238E27FC236}">
                  <a16:creationId xmlns:a16="http://schemas.microsoft.com/office/drawing/2014/main" id="{31EB8EE7-3843-4CA8-879D-5D985DAA0D1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5400000">
              <a:off x="-457200" y="5416459"/>
              <a:ext cx="1828800" cy="914400"/>
            </a:xfrm>
            <a:prstGeom prst="rect">
              <a:avLst/>
            </a:prstGeom>
          </p:spPr>
        </p:pic>
        <p:pic>
          <p:nvPicPr>
            <p:cNvPr id="50" name="Graphic 49">
              <a:extLst>
                <a:ext uri="{FF2B5EF4-FFF2-40B4-BE49-F238E27FC236}">
                  <a16:creationId xmlns:a16="http://schemas.microsoft.com/office/drawing/2014/main" id="{5FF0EEFD-0038-4A2F-AD3B-01A98EFF5CF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5400000">
              <a:off x="-457200" y="563329"/>
              <a:ext cx="1828800" cy="914400"/>
            </a:xfrm>
            <a:prstGeom prst="rect">
              <a:avLst/>
            </a:prstGeom>
          </p:spPr>
        </p:pic>
      </p:grpSp>
      <p:sp>
        <p:nvSpPr>
          <p:cNvPr id="3" name="Content Placeholder 2">
            <a:extLst>
              <a:ext uri="{FF2B5EF4-FFF2-40B4-BE49-F238E27FC236}">
                <a16:creationId xmlns:a16="http://schemas.microsoft.com/office/drawing/2014/main" id="{8A650232-76AA-C9E3-F846-8DB1B44E5AF3}"/>
              </a:ext>
            </a:extLst>
          </p:cNvPr>
          <p:cNvSpPr>
            <a:spLocks noGrp="1"/>
          </p:cNvSpPr>
          <p:nvPr>
            <p:ph sz="half" idx="15" hasCustomPrompt="1"/>
          </p:nvPr>
        </p:nvSpPr>
        <p:spPr>
          <a:xfrm>
            <a:off x="1552575" y="2481940"/>
            <a:ext cx="6477952" cy="3635831"/>
          </a:xfrm>
        </p:spPr>
        <p:txBody>
          <a:bodyPr>
            <a:normAutofit/>
          </a:bodyPr>
          <a:lstStyle>
            <a:lvl1pPr marL="0" indent="0">
              <a:lnSpc>
                <a:spcPct val="100000"/>
              </a:lnSpc>
              <a:spcBef>
                <a:spcPts val="0"/>
              </a:spcBef>
              <a:spcAft>
                <a:spcPts val="600"/>
              </a:spcAft>
              <a:buFont typeface="Arial" panose="020B0604020202020204" pitchFamily="34" charset="0"/>
              <a:buNone/>
              <a:defRPr sz="1800">
                <a:solidFill>
                  <a:schemeClr val="bg1"/>
                </a:solidFill>
              </a:defRPr>
            </a:lvl1pPr>
            <a:lvl2pPr marL="457200">
              <a:lnSpc>
                <a:spcPct val="100000"/>
              </a:lnSpc>
              <a:spcAft>
                <a:spcPts val="600"/>
              </a:spcAft>
              <a:defRPr sz="1800">
                <a:solidFill>
                  <a:schemeClr val="bg1"/>
                </a:solidFill>
              </a:defRPr>
            </a:lvl2pPr>
            <a:lvl3pPr marL="914400">
              <a:lnSpc>
                <a:spcPct val="100000"/>
              </a:lnSpc>
              <a:spcAft>
                <a:spcPts val="600"/>
              </a:spcAft>
              <a:defRPr sz="1800">
                <a:solidFill>
                  <a:schemeClr val="bg1"/>
                </a:solidFill>
              </a:defRPr>
            </a:lvl3pPr>
            <a:lvl4pPr marL="1371600">
              <a:lnSpc>
                <a:spcPct val="100000"/>
              </a:lnSpc>
              <a:spcAft>
                <a:spcPts val="600"/>
              </a:spcAft>
              <a:defRPr sz="1800">
                <a:solidFill>
                  <a:schemeClr val="bg1"/>
                </a:solidFill>
              </a:defRPr>
            </a:lvl4pPr>
            <a:lvl5pPr marL="1828800">
              <a:lnSpc>
                <a:spcPct val="100000"/>
              </a:lnSpc>
              <a:spcAft>
                <a:spcPts val="600"/>
              </a:spcAft>
              <a:defRPr sz="1800">
                <a:solidFill>
                  <a:schemeClr val="bg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ext Placeholder 12">
            <a:extLst>
              <a:ext uri="{FF2B5EF4-FFF2-40B4-BE49-F238E27FC236}">
                <a16:creationId xmlns:a16="http://schemas.microsoft.com/office/drawing/2014/main" id="{37A04978-5D2C-BBF1-9C05-C52717619019}"/>
              </a:ext>
            </a:extLst>
          </p:cNvPr>
          <p:cNvSpPr>
            <a:spLocks noGrp="1"/>
          </p:cNvSpPr>
          <p:nvPr>
            <p:ph type="body" sz="quarter" idx="14" hasCustomPrompt="1"/>
          </p:nvPr>
        </p:nvSpPr>
        <p:spPr>
          <a:xfrm>
            <a:off x="8372723" y="2481940"/>
            <a:ext cx="3046391" cy="3759200"/>
          </a:xfrm>
        </p:spPr>
        <p:txBody>
          <a:bodyPr>
            <a:normAutofit/>
          </a:bodyPr>
          <a:lstStyle>
            <a:lvl1pPr marL="342900" indent="-342900">
              <a:spcAft>
                <a:spcPts val="600"/>
              </a:spcAft>
              <a:buFont typeface="+mj-lt"/>
              <a:buAutoNum type="arabicPeriod"/>
              <a:defRPr sz="1800">
                <a:solidFill>
                  <a:schemeClr val="bg1"/>
                </a:solidFill>
              </a:defRPr>
            </a:lvl1pPr>
            <a:lvl2pPr marL="800100" indent="-342900">
              <a:spcAft>
                <a:spcPts val="600"/>
              </a:spcAft>
              <a:buFont typeface="+mj-lt"/>
              <a:buAutoNum type="alphaLcPeriod"/>
              <a:defRPr sz="1800">
                <a:solidFill>
                  <a:schemeClr val="bg1"/>
                </a:solidFill>
              </a:defRPr>
            </a:lvl2pPr>
            <a:lvl3pPr marL="1257300" indent="-342900">
              <a:spcAft>
                <a:spcPts val="600"/>
              </a:spcAft>
              <a:buFont typeface="+mj-lt"/>
              <a:buAutoNum type="arabicParenR"/>
              <a:defRPr sz="1800">
                <a:solidFill>
                  <a:schemeClr val="bg1"/>
                </a:solidFill>
              </a:defRPr>
            </a:lvl3pPr>
            <a:lvl4pPr marL="1714500" indent="-342900">
              <a:spcAft>
                <a:spcPts val="600"/>
              </a:spcAft>
              <a:buFont typeface="+mj-lt"/>
              <a:buAutoNum type="alphaLcParenR"/>
              <a:defRPr sz="1800">
                <a:solidFill>
                  <a:schemeClr val="bg1"/>
                </a:solidFill>
              </a:defRPr>
            </a:lvl4pPr>
            <a:lvl5pPr marL="2171700" indent="-342900">
              <a:spcAft>
                <a:spcPts val="600"/>
              </a:spcAft>
              <a:buFont typeface="+mj-lt"/>
              <a:buAutoNum type="romanLcPeriod"/>
              <a:defRPr sz="1800">
                <a:solidFill>
                  <a:schemeClr val="bg1"/>
                </a:solidFill>
              </a:defRPr>
            </a:lvl5pPr>
          </a:lstStyle>
          <a:p>
            <a:pPr lvl="0"/>
            <a:r>
              <a:rPr lang="en-US" dirty="0"/>
              <a:t>Click to add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3" name="Date Placeholder 3">
            <a:extLst>
              <a:ext uri="{FF2B5EF4-FFF2-40B4-BE49-F238E27FC236}">
                <a16:creationId xmlns:a16="http://schemas.microsoft.com/office/drawing/2014/main" id="{41C57AEB-9E33-4F77-9F58-DB0D1B978707}"/>
              </a:ext>
            </a:extLst>
          </p:cNvPr>
          <p:cNvSpPr>
            <a:spLocks noGrp="1"/>
          </p:cNvSpPr>
          <p:nvPr>
            <p:ph type="dt" sz="half" idx="10"/>
          </p:nvPr>
        </p:nvSpPr>
        <p:spPr>
          <a:xfrm>
            <a:off x="1554480" y="6353175"/>
            <a:ext cx="1097280" cy="365125"/>
          </a:xfrm>
        </p:spPr>
        <p:txBody>
          <a:bodyPr/>
          <a:lstStyle>
            <a:lvl1pPr>
              <a:defRPr>
                <a:solidFill>
                  <a:schemeClr val="bg1"/>
                </a:solidFill>
              </a:defRPr>
            </a:lvl1pPr>
          </a:lstStyle>
          <a:p>
            <a:r>
              <a:rPr lang="en-US"/>
              <a:t>12/11/2023</a:t>
            </a:r>
            <a:endParaRPr lang="en-US" dirty="0"/>
          </a:p>
        </p:txBody>
      </p:sp>
      <p:sp>
        <p:nvSpPr>
          <p:cNvPr id="64" name="Footer Placeholder 4">
            <a:extLst>
              <a:ext uri="{FF2B5EF4-FFF2-40B4-BE49-F238E27FC236}">
                <a16:creationId xmlns:a16="http://schemas.microsoft.com/office/drawing/2014/main" id="{182F895D-C48A-41AA-9DE6-43A17B7E019A}"/>
              </a:ext>
            </a:extLst>
          </p:cNvPr>
          <p:cNvSpPr>
            <a:spLocks noGrp="1"/>
          </p:cNvSpPr>
          <p:nvPr>
            <p:ph type="ftr" sz="quarter" idx="11"/>
          </p:nvPr>
        </p:nvSpPr>
        <p:spPr>
          <a:xfrm>
            <a:off x="5744527" y="6350000"/>
            <a:ext cx="2286000" cy="365125"/>
          </a:xfrm>
        </p:spPr>
        <p:txBody>
          <a:bodyPr/>
          <a:lstStyle>
            <a:lvl1pPr>
              <a:defRPr>
                <a:solidFill>
                  <a:schemeClr val="bg1"/>
                </a:solidFill>
              </a:defRPr>
            </a:lvl1pPr>
          </a:lstStyle>
          <a:p>
            <a:r>
              <a:rPr lang="en-US"/>
              <a:t>Presentation title</a:t>
            </a:r>
            <a:endParaRPr lang="en-US" dirty="0"/>
          </a:p>
        </p:txBody>
      </p:sp>
      <p:sp>
        <p:nvSpPr>
          <p:cNvPr id="65" name="Slide Number Placeholder 5">
            <a:extLst>
              <a:ext uri="{FF2B5EF4-FFF2-40B4-BE49-F238E27FC236}">
                <a16:creationId xmlns:a16="http://schemas.microsoft.com/office/drawing/2014/main" id="{4C15BF58-30D9-4A0E-8506-1CD777B0FC5B}"/>
              </a:ext>
            </a:extLst>
          </p:cNvPr>
          <p:cNvSpPr>
            <a:spLocks noGrp="1"/>
          </p:cNvSpPr>
          <p:nvPr>
            <p:ph type="sldNum" sz="quarter" idx="12"/>
          </p:nvPr>
        </p:nvSpPr>
        <p:spPr>
          <a:xfrm>
            <a:off x="11123295" y="635635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807368846"/>
      </p:ext>
    </p:extLst>
  </p:cSld>
  <p:clrMapOvr>
    <a:masterClrMapping/>
  </p:clrMapOvr>
  <p:extLst>
    <p:ext uri="{DCECCB84-F9BA-43D5-87BE-67443E8EF086}">
      <p15:sldGuideLst xmlns:p15="http://schemas.microsoft.com/office/powerpoint/2012/main">
        <p15:guide id="1" pos="7392"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able">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764155" y="896112"/>
            <a:ext cx="10665845" cy="1325563"/>
          </a:xfrm>
        </p:spPr>
        <p:txBody>
          <a:bodyPr anchor="t" anchorCtr="0"/>
          <a:lstStyle>
            <a:lvl1pPr>
              <a:defRPr cap="all" baseline="0">
                <a:solidFill>
                  <a:schemeClr val="accent1"/>
                </a:solidFill>
              </a:defRPr>
            </a:lvl1pPr>
          </a:lstStyle>
          <a:p>
            <a:r>
              <a:rPr lang="en-US" dirty="0"/>
              <a:t>CLICK TO ADD TITLE</a:t>
            </a:r>
          </a:p>
        </p:txBody>
      </p:sp>
      <p:sp>
        <p:nvSpPr>
          <p:cNvPr id="5" name="Table Placeholder 4">
            <a:extLst>
              <a:ext uri="{FF2B5EF4-FFF2-40B4-BE49-F238E27FC236}">
                <a16:creationId xmlns:a16="http://schemas.microsoft.com/office/drawing/2014/main" id="{E06194BC-6453-CA18-2623-B07F3A5D4E92}"/>
              </a:ext>
            </a:extLst>
          </p:cNvPr>
          <p:cNvSpPr>
            <a:spLocks noGrp="1"/>
          </p:cNvSpPr>
          <p:nvPr>
            <p:ph type="tbl" sz="quarter" idx="13" hasCustomPrompt="1"/>
          </p:nvPr>
        </p:nvSpPr>
        <p:spPr>
          <a:xfrm>
            <a:off x="762000" y="2417763"/>
            <a:ext cx="10665845" cy="3678235"/>
          </a:xfrm>
        </p:spPr>
        <p:txBody>
          <a:bodyPr/>
          <a:lstStyle>
            <a:lvl1pPr>
              <a:defRPr/>
            </a:lvl1pPr>
          </a:lstStyle>
          <a:p>
            <a:pPr marL="228600" marR="0" lvl="0" indent="-22860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lang="en-US" dirty="0"/>
              <a:t>Click icon to insert table</a:t>
            </a:r>
          </a:p>
          <a:p>
            <a:endParaRPr lang="en-US" dirty="0"/>
          </a:p>
        </p:txBody>
      </p:sp>
      <p:sp>
        <p:nvSpPr>
          <p:cNvPr id="7" name="Rectangle 23">
            <a:extLst>
              <a:ext uri="{FF2B5EF4-FFF2-40B4-BE49-F238E27FC236}">
                <a16:creationId xmlns:a16="http://schemas.microsoft.com/office/drawing/2014/main" id="{AB92D86A-5036-415A-B056-A55CB2E0C2C9}"/>
              </a:ext>
              <a:ext uri="{C183D7F6-B498-43B3-948B-1728B52AA6E4}">
                <adec:decorative xmlns:adec="http://schemas.microsoft.com/office/drawing/2017/decorative" val="1"/>
              </a:ext>
            </a:extLst>
          </p:cNvPr>
          <p:cNvSpPr/>
          <p:nvPr userDrawn="1"/>
        </p:nvSpPr>
        <p:spPr>
          <a:xfrm rot="10800000">
            <a:off x="11177016" y="0"/>
            <a:ext cx="1014984" cy="1014984"/>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Date Placeholder 3">
            <a:extLst>
              <a:ext uri="{FF2B5EF4-FFF2-40B4-BE49-F238E27FC236}">
                <a16:creationId xmlns:a16="http://schemas.microsoft.com/office/drawing/2014/main" id="{D3A465A0-88AA-B50B-92D8-3A54928329FB}"/>
              </a:ext>
            </a:extLst>
          </p:cNvPr>
          <p:cNvSpPr>
            <a:spLocks noGrp="1"/>
          </p:cNvSpPr>
          <p:nvPr>
            <p:ph type="dt" sz="half" idx="10"/>
          </p:nvPr>
        </p:nvSpPr>
        <p:spPr>
          <a:xfrm>
            <a:off x="767443" y="6353175"/>
            <a:ext cx="1097280" cy="365125"/>
          </a:xfrm>
        </p:spPr>
        <p:txBody>
          <a:bodyPr/>
          <a:lstStyle>
            <a:lvl1pPr>
              <a:defRPr>
                <a:solidFill>
                  <a:schemeClr val="tx1"/>
                </a:solidFill>
              </a:defRPr>
            </a:lvl1pPr>
          </a:lstStyle>
          <a:p>
            <a:r>
              <a:rPr lang="en-US"/>
              <a:t>12/11/2023</a:t>
            </a:r>
            <a:endParaRPr lang="en-US" dirty="0"/>
          </a:p>
        </p:txBody>
      </p:sp>
      <p:sp>
        <p:nvSpPr>
          <p:cNvPr id="4" name="Footer Placeholder 4">
            <a:extLst>
              <a:ext uri="{FF2B5EF4-FFF2-40B4-BE49-F238E27FC236}">
                <a16:creationId xmlns:a16="http://schemas.microsoft.com/office/drawing/2014/main" id="{6195F626-7C08-9907-6A85-922BE6AA0EF5}"/>
              </a:ext>
            </a:extLst>
          </p:cNvPr>
          <p:cNvSpPr>
            <a:spLocks noGrp="1"/>
          </p:cNvSpPr>
          <p:nvPr>
            <p:ph type="ftr" sz="quarter" idx="11"/>
          </p:nvPr>
        </p:nvSpPr>
        <p:spPr>
          <a:xfrm>
            <a:off x="5273449" y="6350000"/>
            <a:ext cx="2286000" cy="365125"/>
          </a:xfrm>
        </p:spPr>
        <p:txBody>
          <a:bodyPr/>
          <a:lstStyle>
            <a:lvl1pPr>
              <a:defRPr>
                <a:solidFill>
                  <a:schemeClr val="tx1"/>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7BBAD34A-4F3F-C89B-BBBC-E7740F414D13}"/>
              </a:ext>
            </a:extLst>
          </p:cNvPr>
          <p:cNvSpPr>
            <a:spLocks noGrp="1"/>
          </p:cNvSpPr>
          <p:nvPr>
            <p:ph type="sldNum" sz="quarter" idx="12"/>
          </p:nvPr>
        </p:nvSpPr>
        <p:spPr>
          <a:xfrm>
            <a:off x="10968175" y="6356350"/>
            <a:ext cx="457200" cy="365125"/>
          </a:xfrm>
        </p:spPr>
        <p:txBody>
          <a:bodyPr/>
          <a:lstStyle>
            <a:lvl1pPr>
              <a:defRPr>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5237480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Content 2">
    <p:bg>
      <p:bgPr>
        <a:solidFill>
          <a:schemeClr val="accent2"/>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211C2927-0A13-DC57-A83B-B8DB787A48CF}"/>
              </a:ext>
              <a:ext uri="{C183D7F6-B498-43B3-948B-1728B52AA6E4}">
                <adec:decorative xmlns:adec="http://schemas.microsoft.com/office/drawing/2017/decorative" val="1"/>
              </a:ext>
            </a:extLst>
          </p:cNvPr>
          <p:cNvGrpSpPr/>
          <p:nvPr userDrawn="1"/>
        </p:nvGrpSpPr>
        <p:grpSpPr>
          <a:xfrm>
            <a:off x="0" y="0"/>
            <a:ext cx="6843092" cy="6858000"/>
            <a:chOff x="0" y="0"/>
            <a:chExt cx="6843092" cy="6858000"/>
          </a:xfrm>
        </p:grpSpPr>
        <p:sp>
          <p:nvSpPr>
            <p:cNvPr id="344" name="Rectangle 343">
              <a:extLst>
                <a:ext uri="{FF2B5EF4-FFF2-40B4-BE49-F238E27FC236}">
                  <a16:creationId xmlns:a16="http://schemas.microsoft.com/office/drawing/2014/main" id="{0685D98A-CA5A-4C48-9AEB-4C1A201237A1}"/>
                </a:ext>
              </a:extLst>
            </p:cNvPr>
            <p:cNvSpPr/>
            <p:nvPr userDrawn="1"/>
          </p:nvSpPr>
          <p:spPr>
            <a:xfrm>
              <a:off x="2021206" y="4828032"/>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A1F97041-3EE3-4F17-990B-3AC264934EF0}"/>
                </a:ext>
              </a:extLst>
            </p:cNvPr>
            <p:cNvSpPr/>
            <p:nvPr userDrawn="1"/>
          </p:nvSpPr>
          <p:spPr>
            <a:xfrm>
              <a:off x="0" y="0"/>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51DA30E2-82DB-4AA1-B134-9482F5CD7689}"/>
                </a:ext>
              </a:extLst>
            </p:cNvPr>
            <p:cNvSpPr/>
            <p:nvPr userDrawn="1"/>
          </p:nvSpPr>
          <p:spPr>
            <a:xfrm>
              <a:off x="2457970" y="1686431"/>
              <a:ext cx="1828800" cy="1828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5502070B-3F7D-436A-849C-FB64175E8B45}"/>
                </a:ext>
              </a:extLst>
            </p:cNvPr>
            <p:cNvSpPr/>
            <p:nvPr userDrawn="1"/>
          </p:nvSpPr>
          <p:spPr>
            <a:xfrm>
              <a:off x="0" y="6108192"/>
              <a:ext cx="2029968" cy="7498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9">
              <a:extLst>
                <a:ext uri="{FF2B5EF4-FFF2-40B4-BE49-F238E27FC236}">
                  <a16:creationId xmlns:a16="http://schemas.microsoft.com/office/drawing/2014/main" id="{675AAC8A-F8AB-44A3-9748-96464E9E0B6B}"/>
                </a:ext>
              </a:extLst>
            </p:cNvPr>
            <p:cNvSpPr/>
            <p:nvPr userDrawn="1"/>
          </p:nvSpPr>
          <p:spPr>
            <a:xfrm>
              <a:off x="4054172" y="4069080"/>
              <a:ext cx="2788920" cy="2788920"/>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6" name="Group 115">
              <a:extLst>
                <a:ext uri="{FF2B5EF4-FFF2-40B4-BE49-F238E27FC236}">
                  <a16:creationId xmlns:a16="http://schemas.microsoft.com/office/drawing/2014/main" id="{AC3F6810-4D95-4C6E-A30A-459BAD7510FE}"/>
                </a:ext>
              </a:extLst>
            </p:cNvPr>
            <p:cNvGrpSpPr/>
            <p:nvPr userDrawn="1"/>
          </p:nvGrpSpPr>
          <p:grpSpPr>
            <a:xfrm>
              <a:off x="23853" y="2101527"/>
              <a:ext cx="1920240" cy="1920240"/>
              <a:chOff x="5361924" y="7472790"/>
              <a:chExt cx="1828800" cy="1828800"/>
            </a:xfrm>
          </p:grpSpPr>
          <p:grpSp>
            <p:nvGrpSpPr>
              <p:cNvPr id="115" name="Group 114">
                <a:extLst>
                  <a:ext uri="{FF2B5EF4-FFF2-40B4-BE49-F238E27FC236}">
                    <a16:creationId xmlns:a16="http://schemas.microsoft.com/office/drawing/2014/main" id="{81973B3A-7185-45FB-A2E6-A7BDE6414DF3}"/>
                  </a:ext>
                </a:extLst>
              </p:cNvPr>
              <p:cNvGrpSpPr/>
              <p:nvPr userDrawn="1"/>
            </p:nvGrpSpPr>
            <p:grpSpPr>
              <a:xfrm>
                <a:off x="5361924" y="7472790"/>
                <a:ext cx="1828800" cy="1828800"/>
                <a:chOff x="5361924" y="7472790"/>
                <a:chExt cx="1828800" cy="1828800"/>
              </a:xfrm>
            </p:grpSpPr>
            <p:grpSp>
              <p:nvGrpSpPr>
                <p:cNvPr id="99" name="Group 98">
                  <a:extLst>
                    <a:ext uri="{FF2B5EF4-FFF2-40B4-BE49-F238E27FC236}">
                      <a16:creationId xmlns:a16="http://schemas.microsoft.com/office/drawing/2014/main" id="{DACFFF66-0600-406E-AF42-9FD8E8EDB397}"/>
                    </a:ext>
                  </a:extLst>
                </p:cNvPr>
                <p:cNvGrpSpPr/>
                <p:nvPr userDrawn="1"/>
              </p:nvGrpSpPr>
              <p:grpSpPr>
                <a:xfrm>
                  <a:off x="5361924" y="7472790"/>
                  <a:ext cx="1828800" cy="1828800"/>
                  <a:chOff x="5388428" y="7173291"/>
                  <a:chExt cx="1828800" cy="1828800"/>
                </a:xfrm>
              </p:grpSpPr>
              <p:grpSp>
                <p:nvGrpSpPr>
                  <p:cNvPr id="96" name="Group 95">
                    <a:extLst>
                      <a:ext uri="{FF2B5EF4-FFF2-40B4-BE49-F238E27FC236}">
                        <a16:creationId xmlns:a16="http://schemas.microsoft.com/office/drawing/2014/main" id="{9411687D-2631-487B-AEAB-39750C9E52BF}"/>
                      </a:ext>
                    </a:extLst>
                  </p:cNvPr>
                  <p:cNvGrpSpPr/>
                  <p:nvPr userDrawn="1"/>
                </p:nvGrpSpPr>
                <p:grpSpPr>
                  <a:xfrm>
                    <a:off x="5388428" y="7173291"/>
                    <a:ext cx="1828800" cy="1828800"/>
                    <a:chOff x="5388428" y="7173291"/>
                    <a:chExt cx="1828800" cy="1828800"/>
                  </a:xfrm>
                </p:grpSpPr>
                <p:grpSp>
                  <p:nvGrpSpPr>
                    <p:cNvPr id="90" name="Group 89">
                      <a:extLst>
                        <a:ext uri="{FF2B5EF4-FFF2-40B4-BE49-F238E27FC236}">
                          <a16:creationId xmlns:a16="http://schemas.microsoft.com/office/drawing/2014/main" id="{4BDDEAF6-0726-4BF4-96D7-EBA489ABF3E5}"/>
                        </a:ext>
                      </a:extLst>
                    </p:cNvPr>
                    <p:cNvGrpSpPr/>
                    <p:nvPr userDrawn="1"/>
                  </p:nvGrpSpPr>
                  <p:grpSpPr>
                    <a:xfrm>
                      <a:off x="5388428" y="7173291"/>
                      <a:ext cx="1828800" cy="1828800"/>
                      <a:chOff x="5579044" y="7049770"/>
                      <a:chExt cx="1828800" cy="1828800"/>
                    </a:xfrm>
                  </p:grpSpPr>
                  <p:grpSp>
                    <p:nvGrpSpPr>
                      <p:cNvPr id="89" name="Group 88">
                        <a:extLst>
                          <a:ext uri="{FF2B5EF4-FFF2-40B4-BE49-F238E27FC236}">
                            <a16:creationId xmlns:a16="http://schemas.microsoft.com/office/drawing/2014/main" id="{F80BBFBA-D0FB-4E20-8981-F569A2A0B678}"/>
                          </a:ext>
                        </a:extLst>
                      </p:cNvPr>
                      <p:cNvGrpSpPr/>
                      <p:nvPr userDrawn="1"/>
                    </p:nvGrpSpPr>
                    <p:grpSpPr>
                      <a:xfrm>
                        <a:off x="5579044" y="7049770"/>
                        <a:ext cx="1828800" cy="1828800"/>
                        <a:chOff x="5579044" y="7049770"/>
                        <a:chExt cx="1828800" cy="1828800"/>
                      </a:xfrm>
                    </p:grpSpPr>
                    <p:grpSp>
                      <p:nvGrpSpPr>
                        <p:cNvPr id="86" name="Group 85">
                          <a:extLst>
                            <a:ext uri="{FF2B5EF4-FFF2-40B4-BE49-F238E27FC236}">
                              <a16:creationId xmlns:a16="http://schemas.microsoft.com/office/drawing/2014/main" id="{6B3BCF7C-4204-4B1A-8371-96E859FC8425}"/>
                            </a:ext>
                          </a:extLst>
                        </p:cNvPr>
                        <p:cNvGrpSpPr/>
                        <p:nvPr userDrawn="1"/>
                      </p:nvGrpSpPr>
                      <p:grpSpPr>
                        <a:xfrm>
                          <a:off x="5579044" y="7049770"/>
                          <a:ext cx="1828800" cy="1828800"/>
                          <a:chOff x="5579044" y="7049770"/>
                          <a:chExt cx="1828800" cy="1828800"/>
                        </a:xfrm>
                      </p:grpSpPr>
                      <p:grpSp>
                        <p:nvGrpSpPr>
                          <p:cNvPr id="83" name="Group 82">
                            <a:extLst>
                              <a:ext uri="{FF2B5EF4-FFF2-40B4-BE49-F238E27FC236}">
                                <a16:creationId xmlns:a16="http://schemas.microsoft.com/office/drawing/2014/main" id="{31CF95CD-48BB-4659-870A-21584266D83F}"/>
                              </a:ext>
                            </a:extLst>
                          </p:cNvPr>
                          <p:cNvGrpSpPr/>
                          <p:nvPr userDrawn="1"/>
                        </p:nvGrpSpPr>
                        <p:grpSpPr>
                          <a:xfrm>
                            <a:off x="5579044" y="7049770"/>
                            <a:ext cx="1828800" cy="1828800"/>
                            <a:chOff x="5579044" y="7049770"/>
                            <a:chExt cx="1828800" cy="1828800"/>
                          </a:xfrm>
                        </p:grpSpPr>
                        <p:sp>
                          <p:nvSpPr>
                            <p:cNvPr id="78" name="Oval 77">
                              <a:extLst>
                                <a:ext uri="{FF2B5EF4-FFF2-40B4-BE49-F238E27FC236}">
                                  <a16:creationId xmlns:a16="http://schemas.microsoft.com/office/drawing/2014/main" id="{871E1954-F3FD-427D-8FFA-F28839673545}"/>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80" name="Oval 79">
                              <a:extLst>
                                <a:ext uri="{FF2B5EF4-FFF2-40B4-BE49-F238E27FC236}">
                                  <a16:creationId xmlns:a16="http://schemas.microsoft.com/office/drawing/2014/main" id="{B655BD1D-8AE2-43E7-B1D4-17923D0E0171}"/>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2" name="Oval 81">
                            <a:extLst>
                              <a:ext uri="{FF2B5EF4-FFF2-40B4-BE49-F238E27FC236}">
                                <a16:creationId xmlns:a16="http://schemas.microsoft.com/office/drawing/2014/main" id="{9F92C461-5E10-49F3-B4F0-F320512C0756}"/>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5" name="Oval 84">
                          <a:extLst>
                            <a:ext uri="{FF2B5EF4-FFF2-40B4-BE49-F238E27FC236}">
                              <a16:creationId xmlns:a16="http://schemas.microsoft.com/office/drawing/2014/main" id="{A6D57951-375C-41E9-BF45-DFC40F8E0A1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8" name="Oval 87">
                        <a:extLst>
                          <a:ext uri="{FF2B5EF4-FFF2-40B4-BE49-F238E27FC236}">
                            <a16:creationId xmlns:a16="http://schemas.microsoft.com/office/drawing/2014/main" id="{E4A4216D-DF9B-4DD9-989C-1F4040F3F4F7}"/>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2" name="Oval 91">
                      <a:extLst>
                        <a:ext uri="{FF2B5EF4-FFF2-40B4-BE49-F238E27FC236}">
                          <a16:creationId xmlns:a16="http://schemas.microsoft.com/office/drawing/2014/main" id="{3DCCC81D-9EE7-47A8-8A4C-74B5E047A336}"/>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5" name="Oval 94">
                    <a:extLst>
                      <a:ext uri="{FF2B5EF4-FFF2-40B4-BE49-F238E27FC236}">
                        <a16:creationId xmlns:a16="http://schemas.microsoft.com/office/drawing/2014/main" id="{9985F9FD-CFFB-417E-A560-28BD7BC7EE86}"/>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8" name="Oval 97">
                  <a:extLst>
                    <a:ext uri="{FF2B5EF4-FFF2-40B4-BE49-F238E27FC236}">
                      <a16:creationId xmlns:a16="http://schemas.microsoft.com/office/drawing/2014/main" id="{9A923F7B-7D75-4E04-AE62-D5B99F645756}"/>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2" name="Oval 101">
                  <a:extLst>
                    <a:ext uri="{FF2B5EF4-FFF2-40B4-BE49-F238E27FC236}">
                      <a16:creationId xmlns:a16="http://schemas.microsoft.com/office/drawing/2014/main" id="{F0239D2C-73EF-42E3-B73F-E69B7C27F65B}"/>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5" name="Oval 104">
                  <a:extLst>
                    <a:ext uri="{FF2B5EF4-FFF2-40B4-BE49-F238E27FC236}">
                      <a16:creationId xmlns:a16="http://schemas.microsoft.com/office/drawing/2014/main" id="{59BA1C3D-ADED-4596-8A9D-3DEC7E848945}"/>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8" name="Oval 107">
                  <a:extLst>
                    <a:ext uri="{FF2B5EF4-FFF2-40B4-BE49-F238E27FC236}">
                      <a16:creationId xmlns:a16="http://schemas.microsoft.com/office/drawing/2014/main" id="{015F2BFA-6803-42A0-A870-794B120EF574}"/>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0" name="Oval 109">
                  <a:extLst>
                    <a:ext uri="{FF2B5EF4-FFF2-40B4-BE49-F238E27FC236}">
                      <a16:creationId xmlns:a16="http://schemas.microsoft.com/office/drawing/2014/main" id="{E09A173D-9FE5-446C-B59E-5D7C0A00BF6C}"/>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13" name="Oval 112">
                <a:extLst>
                  <a:ext uri="{FF2B5EF4-FFF2-40B4-BE49-F238E27FC236}">
                    <a16:creationId xmlns:a16="http://schemas.microsoft.com/office/drawing/2014/main" id="{974C3792-995F-4717-8C8B-089BBA7DE9C7}"/>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23" name="Freeform: Shape 22">
              <a:extLst>
                <a:ext uri="{FF2B5EF4-FFF2-40B4-BE49-F238E27FC236}">
                  <a16:creationId xmlns:a16="http://schemas.microsoft.com/office/drawing/2014/main" id="{C8FD950B-0E2B-4905-8DE9-195E24B2ABE7}"/>
                </a:ext>
              </a:extLst>
            </p:cNvPr>
            <p:cNvSpPr/>
            <p:nvPr userDrawn="1"/>
          </p:nvSpPr>
          <p:spPr>
            <a:xfrm rot="10800000">
              <a:off x="1013527" y="2043171"/>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8" name="Rectangle 9">
              <a:extLst>
                <a:ext uri="{FF2B5EF4-FFF2-40B4-BE49-F238E27FC236}">
                  <a16:creationId xmlns:a16="http://schemas.microsoft.com/office/drawing/2014/main" id="{D0B57759-E007-4FD0-9C6B-356DC53050C4}"/>
                </a:ext>
              </a:extLst>
            </p:cNvPr>
            <p:cNvSpPr/>
            <p:nvPr userDrawn="1"/>
          </p:nvSpPr>
          <p:spPr>
            <a:xfrm rot="5400000">
              <a:off x="2028432" y="4821048"/>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5" name="Oval 174">
              <a:extLst>
                <a:ext uri="{FF2B5EF4-FFF2-40B4-BE49-F238E27FC236}">
                  <a16:creationId xmlns:a16="http://schemas.microsoft.com/office/drawing/2014/main" id="{273C520A-0126-47DA-A75B-1A38883907A2}"/>
                </a:ext>
              </a:extLst>
            </p:cNvPr>
            <p:cNvSpPr/>
            <p:nvPr userDrawn="1"/>
          </p:nvSpPr>
          <p:spPr>
            <a:xfrm>
              <a:off x="861942" y="888111"/>
              <a:ext cx="274320" cy="274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1" name="Rectangle 290">
              <a:extLst>
                <a:ext uri="{FF2B5EF4-FFF2-40B4-BE49-F238E27FC236}">
                  <a16:creationId xmlns:a16="http://schemas.microsoft.com/office/drawing/2014/main" id="{AB12487D-8BC9-4BEB-B6A7-B9DD702B2BD3}"/>
                </a:ext>
              </a:extLst>
            </p:cNvPr>
            <p:cNvSpPr/>
            <p:nvPr userDrawn="1"/>
          </p:nvSpPr>
          <p:spPr>
            <a:xfrm>
              <a:off x="0" y="4082178"/>
              <a:ext cx="2029968"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97" name="Graphic 296">
              <a:extLst>
                <a:ext uri="{FF2B5EF4-FFF2-40B4-BE49-F238E27FC236}">
                  <a16:creationId xmlns:a16="http://schemas.microsoft.com/office/drawing/2014/main" id="{AEE6DE36-A3C9-4D40-B471-F49B6A875D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2029016" y="2051944"/>
              <a:ext cx="2029968" cy="2029968"/>
            </a:xfrm>
            <a:prstGeom prst="rect">
              <a:avLst/>
            </a:prstGeom>
          </p:spPr>
        </p:pic>
        <p:pic>
          <p:nvPicPr>
            <p:cNvPr id="299" name="Graphic 298">
              <a:extLst>
                <a:ext uri="{FF2B5EF4-FFF2-40B4-BE49-F238E27FC236}">
                  <a16:creationId xmlns:a16="http://schemas.microsoft.com/office/drawing/2014/main" id="{99FF86FA-8891-4235-B88B-CFCA3B57E53A}"/>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0" y="4078224"/>
              <a:ext cx="2029968" cy="2029968"/>
            </a:xfrm>
            <a:prstGeom prst="rect">
              <a:avLst/>
            </a:prstGeom>
          </p:spPr>
        </p:pic>
        <p:cxnSp>
          <p:nvCxnSpPr>
            <p:cNvPr id="170" name="Straight Connector 169">
              <a:extLst>
                <a:ext uri="{FF2B5EF4-FFF2-40B4-BE49-F238E27FC236}">
                  <a16:creationId xmlns:a16="http://schemas.microsoft.com/office/drawing/2014/main" id="{7ADD6DC9-9036-47C7-AAE5-8AF23CE0C81D}"/>
                </a:ext>
              </a:extLst>
            </p:cNvPr>
            <p:cNvCxnSpPr>
              <a:cxnSpLocks/>
            </p:cNvCxnSpPr>
            <p:nvPr userDrawn="1"/>
          </p:nvCxnSpPr>
          <p:spPr>
            <a:xfrm>
              <a:off x="974376" y="989441"/>
              <a:ext cx="5867327" cy="5867206"/>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5900245" y="544285"/>
            <a:ext cx="5528217" cy="2685383"/>
          </a:xfrm>
        </p:spPr>
        <p:txBody>
          <a:bodyPr anchor="b">
            <a:normAutofit/>
          </a:bodyPr>
          <a:lstStyle>
            <a:lvl1pPr algn="l">
              <a:defRPr sz="4400" cap="all" baseline="0">
                <a:solidFill>
                  <a:schemeClr val="tx2"/>
                </a:solidFill>
              </a:defRPr>
            </a:lvl1pPr>
          </a:lstStyle>
          <a:p>
            <a:r>
              <a:rPr lang="en-US" dirty="0"/>
              <a:t>Click to add title</a:t>
            </a:r>
          </a:p>
        </p:txBody>
      </p:sp>
      <p:sp>
        <p:nvSpPr>
          <p:cNvPr id="3" name="Subtitle 2">
            <a:extLst>
              <a:ext uri="{FF2B5EF4-FFF2-40B4-BE49-F238E27FC236}">
                <a16:creationId xmlns:a16="http://schemas.microsoft.com/office/drawing/2014/main" id="{43D32955-BB06-40DE-A14A-2170FD41AD52}"/>
              </a:ext>
            </a:extLst>
          </p:cNvPr>
          <p:cNvSpPr>
            <a:spLocks noGrp="1"/>
          </p:cNvSpPr>
          <p:nvPr>
            <p:ph type="subTitle" idx="1" hasCustomPrompt="1"/>
          </p:nvPr>
        </p:nvSpPr>
        <p:spPr>
          <a:xfrm>
            <a:off x="5896340" y="3423773"/>
            <a:ext cx="5528217" cy="2029969"/>
          </a:xfrm>
        </p:spPr>
        <p:txBody>
          <a:bodyPr>
            <a:normAutofit/>
          </a:bodyPr>
          <a:lstStyle>
            <a:lvl1pPr marL="0" indent="0" algn="l">
              <a:lnSpc>
                <a:spcPct val="150000"/>
              </a:lnSpc>
              <a:spcBef>
                <a:spcPts val="0"/>
              </a:spcBef>
              <a:buNone/>
              <a:defRPr sz="1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Tree>
    <p:extLst>
      <p:ext uri="{BB962C8B-B14F-4D97-AF65-F5344CB8AC3E}">
        <p14:creationId xmlns:p14="http://schemas.microsoft.com/office/powerpoint/2010/main" val="3839583478"/>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60" userDrawn="1">
          <p15:clr>
            <a:srgbClr val="FBAE40"/>
          </p15:clr>
        </p15:guide>
        <p15:guide id="5" pos="7296"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3">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4933950" y="429461"/>
            <a:ext cx="6343650" cy="2668463"/>
          </a:xfrm>
        </p:spPr>
        <p:txBody>
          <a:bodyPr anchor="b" anchorCtr="0"/>
          <a:lstStyle>
            <a:lvl1pPr>
              <a:defRPr cap="all" baseline="0">
                <a:solidFill>
                  <a:schemeClr val="accent1"/>
                </a:solidFill>
              </a:defRPr>
            </a:lvl1pPr>
          </a:lstStyle>
          <a:p>
            <a:r>
              <a:rPr lang="en-US" dirty="0"/>
              <a:t>CLICK TO ADD TITLE</a:t>
            </a:r>
          </a:p>
        </p:txBody>
      </p:sp>
      <p:sp>
        <p:nvSpPr>
          <p:cNvPr id="7" name="Content Placeholder 2">
            <a:extLst>
              <a:ext uri="{FF2B5EF4-FFF2-40B4-BE49-F238E27FC236}">
                <a16:creationId xmlns:a16="http://schemas.microsoft.com/office/drawing/2014/main" id="{F183B974-C7F1-5026-EC6E-647371B64BBB}"/>
              </a:ext>
            </a:extLst>
          </p:cNvPr>
          <p:cNvSpPr>
            <a:spLocks noGrp="1"/>
          </p:cNvSpPr>
          <p:nvPr>
            <p:ph sz="half" idx="14" hasCustomPrompt="1"/>
          </p:nvPr>
        </p:nvSpPr>
        <p:spPr>
          <a:xfrm>
            <a:off x="4938712" y="3299953"/>
            <a:ext cx="6338888" cy="2668463"/>
          </a:xfrm>
        </p:spPr>
        <p:txBody>
          <a:bodyPr>
            <a:normAutofit/>
          </a:bodyPr>
          <a:lstStyle>
            <a:lvl1pPr marL="0" indent="0">
              <a:lnSpc>
                <a:spcPct val="150000"/>
              </a:lnSpc>
              <a:spcBef>
                <a:spcPts val="0"/>
              </a:spcBef>
              <a:spcAft>
                <a:spcPts val="0"/>
              </a:spcAft>
              <a:buFont typeface="Arial" panose="020B0604020202020204" pitchFamily="34" charset="0"/>
              <a:buNone/>
              <a:defRPr sz="2400"/>
            </a:lvl1pPr>
            <a:lvl2pPr marL="457200">
              <a:lnSpc>
                <a:spcPts val="2000"/>
              </a:lnSpc>
              <a:defRPr sz="1800"/>
            </a:lvl2pPr>
            <a:lvl3pPr marL="914400">
              <a:lnSpc>
                <a:spcPts val="2000"/>
              </a:lnSpc>
              <a:defRPr sz="1800"/>
            </a:lvl3pPr>
            <a:lvl4pPr marL="1371600">
              <a:lnSpc>
                <a:spcPts val="2000"/>
              </a:lnSpc>
              <a:defRPr sz="1800"/>
            </a:lvl4pPr>
            <a:lvl5pPr marL="1828800">
              <a:lnSpc>
                <a:spcPts val="2000"/>
              </a:lnSpc>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3" name="Group 2">
            <a:extLst>
              <a:ext uri="{FF2B5EF4-FFF2-40B4-BE49-F238E27FC236}">
                <a16:creationId xmlns:a16="http://schemas.microsoft.com/office/drawing/2014/main" id="{464914EB-20DD-97B4-8FF9-94D739D21CA4}"/>
              </a:ext>
              <a:ext uri="{C183D7F6-B498-43B3-948B-1728B52AA6E4}">
                <adec:decorative xmlns:adec="http://schemas.microsoft.com/office/drawing/2017/decorative" val="1"/>
              </a:ext>
            </a:extLst>
          </p:cNvPr>
          <p:cNvGrpSpPr/>
          <p:nvPr userDrawn="1"/>
        </p:nvGrpSpPr>
        <p:grpSpPr>
          <a:xfrm>
            <a:off x="-9867" y="-7753"/>
            <a:ext cx="4187536" cy="6865753"/>
            <a:chOff x="-9867" y="-7753"/>
            <a:chExt cx="4187536" cy="6865753"/>
          </a:xfrm>
        </p:grpSpPr>
        <p:sp>
          <p:nvSpPr>
            <p:cNvPr id="64" name="Rectangle 63">
              <a:extLst>
                <a:ext uri="{FF2B5EF4-FFF2-40B4-BE49-F238E27FC236}">
                  <a16:creationId xmlns:a16="http://schemas.microsoft.com/office/drawing/2014/main" id="{0407AED1-9974-465A-BC9C-530E270105DE}"/>
                </a:ext>
              </a:extLst>
            </p:cNvPr>
            <p:cNvSpPr/>
            <p:nvPr userDrawn="1"/>
          </p:nvSpPr>
          <p:spPr>
            <a:xfrm flipH="1">
              <a:off x="0" y="2021358"/>
              <a:ext cx="2032942"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808ADBC6-C9BE-4302-A86A-4AC842874C24}"/>
                </a:ext>
              </a:extLst>
            </p:cNvPr>
            <p:cNvSpPr/>
            <p:nvPr userDrawn="1"/>
          </p:nvSpPr>
          <p:spPr>
            <a:xfrm>
              <a:off x="2029604" y="2031653"/>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02B04AFC-F339-4DFB-AA44-D68317065E02}"/>
                </a:ext>
              </a:extLst>
            </p:cNvPr>
            <p:cNvSpPr/>
            <p:nvPr userDrawn="1"/>
          </p:nvSpPr>
          <p:spPr>
            <a:xfrm>
              <a:off x="2028253" y="4052815"/>
              <a:ext cx="2029968"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0" name="Picture 19" descr="A black and white striped pattern&#10;&#10;Description automatically generated with low confidence">
              <a:extLst>
                <a:ext uri="{FF2B5EF4-FFF2-40B4-BE49-F238E27FC236}">
                  <a16:creationId xmlns:a16="http://schemas.microsoft.com/office/drawing/2014/main" id="{E88B2398-8473-499F-836C-F3AF518F5BB2}"/>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2033015" y="5086646"/>
              <a:ext cx="2019299" cy="999451"/>
            </a:xfrm>
            <a:prstGeom prst="rect">
              <a:avLst/>
            </a:prstGeom>
          </p:spPr>
        </p:pic>
        <p:pic>
          <p:nvPicPr>
            <p:cNvPr id="26" name="Graphic 25">
              <a:extLst>
                <a:ext uri="{FF2B5EF4-FFF2-40B4-BE49-F238E27FC236}">
                  <a16:creationId xmlns:a16="http://schemas.microsoft.com/office/drawing/2014/main" id="{E1BC9BFE-80C0-4DA9-92DB-070C41E412BC}"/>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10800000">
              <a:off x="-9867" y="-1076"/>
              <a:ext cx="2029968" cy="2029968"/>
            </a:xfrm>
            <a:prstGeom prst="rect">
              <a:avLst/>
            </a:prstGeom>
          </p:spPr>
        </p:pic>
        <p:sp>
          <p:nvSpPr>
            <p:cNvPr id="31" name="Rectangle 30">
              <a:extLst>
                <a:ext uri="{FF2B5EF4-FFF2-40B4-BE49-F238E27FC236}">
                  <a16:creationId xmlns:a16="http://schemas.microsoft.com/office/drawing/2014/main" id="{A522571C-09D3-4F39-B963-76F80D9973F1}"/>
                </a:ext>
              </a:extLst>
            </p:cNvPr>
            <p:cNvSpPr/>
            <p:nvPr userDrawn="1"/>
          </p:nvSpPr>
          <p:spPr>
            <a:xfrm>
              <a:off x="2029968" y="6045049"/>
              <a:ext cx="2029968" cy="81295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5">
              <a:extLst>
                <a:ext uri="{FF2B5EF4-FFF2-40B4-BE49-F238E27FC236}">
                  <a16:creationId xmlns:a16="http://schemas.microsoft.com/office/drawing/2014/main" id="{20268D7D-D5FB-492C-8D00-3E866534BD42}"/>
                </a:ext>
              </a:extLst>
            </p:cNvPr>
            <p:cNvSpPr/>
            <p:nvPr userDrawn="1"/>
          </p:nvSpPr>
          <p:spPr>
            <a:xfrm flipH="1">
              <a:off x="0" y="4828032"/>
              <a:ext cx="2032942" cy="202996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Graphic 13">
              <a:extLst>
                <a:ext uri="{FF2B5EF4-FFF2-40B4-BE49-F238E27FC236}">
                  <a16:creationId xmlns:a16="http://schemas.microsoft.com/office/drawing/2014/main" id="{54BCEF24-C76B-44E5-A457-E55658E8EB8B}"/>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2860" y="4828032"/>
              <a:ext cx="2029968" cy="2029968"/>
            </a:xfrm>
            <a:prstGeom prst="rect">
              <a:avLst/>
            </a:prstGeom>
          </p:spPr>
        </p:pic>
        <p:grpSp>
          <p:nvGrpSpPr>
            <p:cNvPr id="40" name="Group 39">
              <a:extLst>
                <a:ext uri="{FF2B5EF4-FFF2-40B4-BE49-F238E27FC236}">
                  <a16:creationId xmlns:a16="http://schemas.microsoft.com/office/drawing/2014/main" id="{18216784-417D-44A8-8CF1-C0CAF410EB9B}"/>
                </a:ext>
              </a:extLst>
            </p:cNvPr>
            <p:cNvGrpSpPr/>
            <p:nvPr userDrawn="1"/>
          </p:nvGrpSpPr>
          <p:grpSpPr>
            <a:xfrm>
              <a:off x="100242" y="2099803"/>
              <a:ext cx="1920240" cy="1920240"/>
              <a:chOff x="5361924" y="7472790"/>
              <a:chExt cx="1828800" cy="1828800"/>
            </a:xfrm>
          </p:grpSpPr>
          <p:grpSp>
            <p:nvGrpSpPr>
              <p:cNvPr id="41" name="Group 40">
                <a:extLst>
                  <a:ext uri="{FF2B5EF4-FFF2-40B4-BE49-F238E27FC236}">
                    <a16:creationId xmlns:a16="http://schemas.microsoft.com/office/drawing/2014/main" id="{FFF90BA2-E949-4FDF-A88E-B68F607E3205}"/>
                  </a:ext>
                </a:extLst>
              </p:cNvPr>
              <p:cNvGrpSpPr/>
              <p:nvPr userDrawn="1"/>
            </p:nvGrpSpPr>
            <p:grpSpPr>
              <a:xfrm>
                <a:off x="5361924" y="7472790"/>
                <a:ext cx="1828800" cy="1828800"/>
                <a:chOff x="5361924" y="7472790"/>
                <a:chExt cx="1828800" cy="1828800"/>
              </a:xfrm>
            </p:grpSpPr>
            <p:grpSp>
              <p:nvGrpSpPr>
                <p:cNvPr id="43" name="Group 42">
                  <a:extLst>
                    <a:ext uri="{FF2B5EF4-FFF2-40B4-BE49-F238E27FC236}">
                      <a16:creationId xmlns:a16="http://schemas.microsoft.com/office/drawing/2014/main" id="{41F18930-2C24-4BA6-A1EB-BF1644EE8558}"/>
                    </a:ext>
                  </a:extLst>
                </p:cNvPr>
                <p:cNvGrpSpPr/>
                <p:nvPr userDrawn="1"/>
              </p:nvGrpSpPr>
              <p:grpSpPr>
                <a:xfrm>
                  <a:off x="5361924" y="7472790"/>
                  <a:ext cx="1828800" cy="1828800"/>
                  <a:chOff x="5388428" y="7173291"/>
                  <a:chExt cx="1828800" cy="1828800"/>
                </a:xfrm>
              </p:grpSpPr>
              <p:grpSp>
                <p:nvGrpSpPr>
                  <p:cNvPr id="49" name="Group 48">
                    <a:extLst>
                      <a:ext uri="{FF2B5EF4-FFF2-40B4-BE49-F238E27FC236}">
                        <a16:creationId xmlns:a16="http://schemas.microsoft.com/office/drawing/2014/main" id="{D5953E65-C24C-4C83-86BB-E4A6D2532FDF}"/>
                      </a:ext>
                    </a:extLst>
                  </p:cNvPr>
                  <p:cNvGrpSpPr/>
                  <p:nvPr userDrawn="1"/>
                </p:nvGrpSpPr>
                <p:grpSpPr>
                  <a:xfrm>
                    <a:off x="5388428" y="7173291"/>
                    <a:ext cx="1828800" cy="1828800"/>
                    <a:chOff x="5388428" y="7173291"/>
                    <a:chExt cx="1828800" cy="1828800"/>
                  </a:xfrm>
                </p:grpSpPr>
                <p:grpSp>
                  <p:nvGrpSpPr>
                    <p:cNvPr id="51" name="Group 50">
                      <a:extLst>
                        <a:ext uri="{FF2B5EF4-FFF2-40B4-BE49-F238E27FC236}">
                          <a16:creationId xmlns:a16="http://schemas.microsoft.com/office/drawing/2014/main" id="{0B9DA7A8-A66E-4E0E-92DF-B3FF112EBB70}"/>
                        </a:ext>
                      </a:extLst>
                    </p:cNvPr>
                    <p:cNvGrpSpPr/>
                    <p:nvPr userDrawn="1"/>
                  </p:nvGrpSpPr>
                  <p:grpSpPr>
                    <a:xfrm>
                      <a:off x="5388428" y="7173291"/>
                      <a:ext cx="1828800" cy="1828800"/>
                      <a:chOff x="5579044" y="7049770"/>
                      <a:chExt cx="1828800" cy="1828800"/>
                    </a:xfrm>
                  </p:grpSpPr>
                  <p:grpSp>
                    <p:nvGrpSpPr>
                      <p:cNvPr id="53" name="Group 52">
                        <a:extLst>
                          <a:ext uri="{FF2B5EF4-FFF2-40B4-BE49-F238E27FC236}">
                            <a16:creationId xmlns:a16="http://schemas.microsoft.com/office/drawing/2014/main" id="{94E74739-1964-4A3C-B2E5-28FEF5EF8E49}"/>
                          </a:ext>
                        </a:extLst>
                      </p:cNvPr>
                      <p:cNvGrpSpPr/>
                      <p:nvPr userDrawn="1"/>
                    </p:nvGrpSpPr>
                    <p:grpSpPr>
                      <a:xfrm>
                        <a:off x="5579044" y="7049770"/>
                        <a:ext cx="1828800" cy="1828800"/>
                        <a:chOff x="5579044" y="7049770"/>
                        <a:chExt cx="1828800" cy="1828800"/>
                      </a:xfrm>
                    </p:grpSpPr>
                    <p:grpSp>
                      <p:nvGrpSpPr>
                        <p:cNvPr id="55" name="Group 54">
                          <a:extLst>
                            <a:ext uri="{FF2B5EF4-FFF2-40B4-BE49-F238E27FC236}">
                              <a16:creationId xmlns:a16="http://schemas.microsoft.com/office/drawing/2014/main" id="{E31C22DC-76BD-4E83-8A1A-B7AE70B2E8FE}"/>
                            </a:ext>
                          </a:extLst>
                        </p:cNvPr>
                        <p:cNvGrpSpPr/>
                        <p:nvPr userDrawn="1"/>
                      </p:nvGrpSpPr>
                      <p:grpSpPr>
                        <a:xfrm>
                          <a:off x="5579044" y="7049770"/>
                          <a:ext cx="1828800" cy="1828800"/>
                          <a:chOff x="5579044" y="7049770"/>
                          <a:chExt cx="1828800" cy="1828800"/>
                        </a:xfrm>
                      </p:grpSpPr>
                      <p:grpSp>
                        <p:nvGrpSpPr>
                          <p:cNvPr id="57" name="Group 56">
                            <a:extLst>
                              <a:ext uri="{FF2B5EF4-FFF2-40B4-BE49-F238E27FC236}">
                                <a16:creationId xmlns:a16="http://schemas.microsoft.com/office/drawing/2014/main" id="{F63C700C-5749-4BA1-8128-78559312E825}"/>
                              </a:ext>
                            </a:extLst>
                          </p:cNvPr>
                          <p:cNvGrpSpPr/>
                          <p:nvPr userDrawn="1"/>
                        </p:nvGrpSpPr>
                        <p:grpSpPr>
                          <a:xfrm>
                            <a:off x="5579044" y="7049770"/>
                            <a:ext cx="1828800" cy="1828800"/>
                            <a:chOff x="5579044" y="7049770"/>
                            <a:chExt cx="1828800" cy="1828800"/>
                          </a:xfrm>
                        </p:grpSpPr>
                        <p:sp>
                          <p:nvSpPr>
                            <p:cNvPr id="59" name="Oval 58">
                              <a:extLst>
                                <a:ext uri="{FF2B5EF4-FFF2-40B4-BE49-F238E27FC236}">
                                  <a16:creationId xmlns:a16="http://schemas.microsoft.com/office/drawing/2014/main" id="{EC81C305-3A69-4634-8A07-56F8272122AF}"/>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60" name="Oval 59">
                              <a:extLst>
                                <a:ext uri="{FF2B5EF4-FFF2-40B4-BE49-F238E27FC236}">
                                  <a16:creationId xmlns:a16="http://schemas.microsoft.com/office/drawing/2014/main" id="{A14AAEDA-8F87-420D-A6BD-FF115C08EB7A}"/>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8" name="Oval 57">
                            <a:extLst>
                              <a:ext uri="{FF2B5EF4-FFF2-40B4-BE49-F238E27FC236}">
                                <a16:creationId xmlns:a16="http://schemas.microsoft.com/office/drawing/2014/main" id="{A1FA4EA0-701D-49A3-8962-1BD0CE6E9C0E}"/>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6" name="Oval 55">
                          <a:extLst>
                            <a:ext uri="{FF2B5EF4-FFF2-40B4-BE49-F238E27FC236}">
                              <a16:creationId xmlns:a16="http://schemas.microsoft.com/office/drawing/2014/main" id="{E362A8AA-1110-4C1C-9922-60F7D43E82B0}"/>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4" name="Oval 53">
                        <a:extLst>
                          <a:ext uri="{FF2B5EF4-FFF2-40B4-BE49-F238E27FC236}">
                            <a16:creationId xmlns:a16="http://schemas.microsoft.com/office/drawing/2014/main" id="{BC8B72EE-335A-4030-B500-7E6FB4D24F18}"/>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2" name="Oval 51">
                      <a:extLst>
                        <a:ext uri="{FF2B5EF4-FFF2-40B4-BE49-F238E27FC236}">
                          <a16:creationId xmlns:a16="http://schemas.microsoft.com/office/drawing/2014/main" id="{10167348-D9AA-4440-8569-849A6B0F2C2D}"/>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0" name="Oval 49">
                    <a:extLst>
                      <a:ext uri="{FF2B5EF4-FFF2-40B4-BE49-F238E27FC236}">
                        <a16:creationId xmlns:a16="http://schemas.microsoft.com/office/drawing/2014/main" id="{A5616AB2-7A83-42C0-883C-FFA27D5468CE}"/>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4" name="Oval 43">
                  <a:extLst>
                    <a:ext uri="{FF2B5EF4-FFF2-40B4-BE49-F238E27FC236}">
                      <a16:creationId xmlns:a16="http://schemas.microsoft.com/office/drawing/2014/main" id="{6A9CA073-4F0B-4787-B46D-7886261E945E}"/>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5" name="Oval 44">
                  <a:extLst>
                    <a:ext uri="{FF2B5EF4-FFF2-40B4-BE49-F238E27FC236}">
                      <a16:creationId xmlns:a16="http://schemas.microsoft.com/office/drawing/2014/main" id="{9AF901A3-1EC5-458F-A653-74CCEAE9A13D}"/>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6" name="Oval 45">
                  <a:extLst>
                    <a:ext uri="{FF2B5EF4-FFF2-40B4-BE49-F238E27FC236}">
                      <a16:creationId xmlns:a16="http://schemas.microsoft.com/office/drawing/2014/main" id="{4D5E35A9-4BB5-48F3-AE34-E1BDD3343EB1}"/>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7" name="Oval 46">
                  <a:extLst>
                    <a:ext uri="{FF2B5EF4-FFF2-40B4-BE49-F238E27FC236}">
                      <a16:creationId xmlns:a16="http://schemas.microsoft.com/office/drawing/2014/main" id="{A9A549D5-A823-49C4-8C36-D074E6E039B9}"/>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8" name="Oval 47">
                  <a:extLst>
                    <a:ext uri="{FF2B5EF4-FFF2-40B4-BE49-F238E27FC236}">
                      <a16:creationId xmlns:a16="http://schemas.microsoft.com/office/drawing/2014/main" id="{6A767C47-7246-4B50-8E78-82766365754A}"/>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2" name="Oval 41">
                <a:extLst>
                  <a:ext uri="{FF2B5EF4-FFF2-40B4-BE49-F238E27FC236}">
                    <a16:creationId xmlns:a16="http://schemas.microsoft.com/office/drawing/2014/main" id="{0AEE1DDC-07C3-4204-A3B1-BB7C77C0622B}"/>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75" name="Rectangle 74">
              <a:extLst>
                <a:ext uri="{FF2B5EF4-FFF2-40B4-BE49-F238E27FC236}">
                  <a16:creationId xmlns:a16="http://schemas.microsoft.com/office/drawing/2014/main" id="{15DA288D-BE35-46E8-AA86-9F28D8504DAB}"/>
                </a:ext>
              </a:extLst>
            </p:cNvPr>
            <p:cNvSpPr/>
            <p:nvPr userDrawn="1"/>
          </p:nvSpPr>
          <p:spPr>
            <a:xfrm>
              <a:off x="0" y="4043197"/>
              <a:ext cx="2029968" cy="7845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Freeform: Shape 73">
              <a:extLst>
                <a:ext uri="{FF2B5EF4-FFF2-40B4-BE49-F238E27FC236}">
                  <a16:creationId xmlns:a16="http://schemas.microsoft.com/office/drawing/2014/main" id="{72557B54-30A3-4192-9D51-EE28AF522DE9}"/>
                </a:ext>
              </a:extLst>
            </p:cNvPr>
            <p:cNvSpPr/>
            <p:nvPr userDrawn="1"/>
          </p:nvSpPr>
          <p:spPr>
            <a:xfrm>
              <a:off x="0" y="2021358"/>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cxnSp>
          <p:nvCxnSpPr>
            <p:cNvPr id="66" name="Straight Connector 65">
              <a:extLst>
                <a:ext uri="{FF2B5EF4-FFF2-40B4-BE49-F238E27FC236}">
                  <a16:creationId xmlns:a16="http://schemas.microsoft.com/office/drawing/2014/main" id="{2208FD0E-034D-4DF3-85D7-F0EBE2775B58}"/>
                </a:ext>
              </a:extLst>
            </p:cNvPr>
            <p:cNvCxnSpPr>
              <a:cxnSpLocks/>
            </p:cNvCxnSpPr>
            <p:nvPr userDrawn="1"/>
          </p:nvCxnSpPr>
          <p:spPr>
            <a:xfrm>
              <a:off x="10632" y="-7753"/>
              <a:ext cx="4052352" cy="4040860"/>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sp>
          <p:nvSpPr>
            <p:cNvPr id="71" name="Oval 70">
              <a:extLst>
                <a:ext uri="{FF2B5EF4-FFF2-40B4-BE49-F238E27FC236}">
                  <a16:creationId xmlns:a16="http://schemas.microsoft.com/office/drawing/2014/main" id="{E20239FE-47D0-4B4F-8440-F859F368C141}"/>
                </a:ext>
              </a:extLst>
            </p:cNvPr>
            <p:cNvSpPr/>
            <p:nvPr userDrawn="1"/>
          </p:nvSpPr>
          <p:spPr>
            <a:xfrm>
              <a:off x="3903349" y="3869829"/>
              <a:ext cx="274320" cy="2743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Footer Placeholder 4">
            <a:extLst>
              <a:ext uri="{FF2B5EF4-FFF2-40B4-BE49-F238E27FC236}">
                <a16:creationId xmlns:a16="http://schemas.microsoft.com/office/drawing/2014/main" id="{A8925BB7-B630-981C-964B-37A5DCBEA2E2}"/>
              </a:ext>
            </a:extLst>
          </p:cNvPr>
          <p:cNvSpPr>
            <a:spLocks noGrp="1"/>
          </p:cNvSpPr>
          <p:nvPr>
            <p:ph type="ftr" sz="quarter" idx="11"/>
          </p:nvPr>
        </p:nvSpPr>
        <p:spPr>
          <a:xfrm>
            <a:off x="7306165" y="6355080"/>
            <a:ext cx="2286000" cy="365125"/>
          </a:xfrm>
        </p:spPr>
        <p:txBody>
          <a:bodyPr/>
          <a:lstStyle>
            <a:lvl1pPr>
              <a:defRPr>
                <a:solidFill>
                  <a:schemeClr val="tx1"/>
                </a:solidFill>
              </a:defRPr>
            </a:lvl1pPr>
          </a:lstStyle>
          <a:p>
            <a:r>
              <a:rPr lang="en-US"/>
              <a:t>Presentation title</a:t>
            </a:r>
            <a:endParaRPr lang="en-US" dirty="0"/>
          </a:p>
        </p:txBody>
      </p:sp>
      <p:sp>
        <p:nvSpPr>
          <p:cNvPr id="5" name="Slide Number Placeholder 5">
            <a:extLst>
              <a:ext uri="{FF2B5EF4-FFF2-40B4-BE49-F238E27FC236}">
                <a16:creationId xmlns:a16="http://schemas.microsoft.com/office/drawing/2014/main" id="{4B4D24B0-E841-7B76-D133-06ABBAB6B6FF}"/>
              </a:ext>
            </a:extLst>
          </p:cNvPr>
          <p:cNvSpPr>
            <a:spLocks noGrp="1"/>
          </p:cNvSpPr>
          <p:nvPr>
            <p:ph type="sldNum" sz="quarter" idx="12"/>
          </p:nvPr>
        </p:nvSpPr>
        <p:spPr>
          <a:xfrm>
            <a:off x="10967357" y="6356350"/>
            <a:ext cx="457200" cy="365125"/>
          </a:xfrm>
        </p:spPr>
        <p:txBody>
          <a:bodyPr/>
          <a:lstStyle>
            <a:lvl1pPr>
              <a:defRPr>
                <a:solidFill>
                  <a:schemeClr val="tx1"/>
                </a:solidFill>
              </a:defRPr>
            </a:lvl1pPr>
          </a:lstStyle>
          <a:p>
            <a:fld id="{B5CEABB6-07DC-46E8-9B57-56EC44A396E5}" type="slidenum">
              <a:rPr lang="en-US" smtClean="0"/>
              <a:pPr/>
              <a:t>‹#›</a:t>
            </a:fld>
            <a:endParaRPr lang="en-US" dirty="0"/>
          </a:p>
        </p:txBody>
      </p:sp>
      <p:sp>
        <p:nvSpPr>
          <p:cNvPr id="6" name="Date Placeholder 3">
            <a:extLst>
              <a:ext uri="{FF2B5EF4-FFF2-40B4-BE49-F238E27FC236}">
                <a16:creationId xmlns:a16="http://schemas.microsoft.com/office/drawing/2014/main" id="{C7D011F5-A799-BEAA-9160-5743D58B456A}"/>
              </a:ext>
            </a:extLst>
          </p:cNvPr>
          <p:cNvSpPr>
            <a:spLocks noGrp="1"/>
          </p:cNvSpPr>
          <p:nvPr>
            <p:ph type="dt" sz="half" idx="10"/>
          </p:nvPr>
        </p:nvSpPr>
        <p:spPr>
          <a:xfrm>
            <a:off x="4833694" y="6353175"/>
            <a:ext cx="1097280" cy="365125"/>
          </a:xfrm>
        </p:spPr>
        <p:txBody>
          <a:bodyPr/>
          <a:lstStyle>
            <a:lvl1pPr>
              <a:defRPr>
                <a:solidFill>
                  <a:schemeClr val="tx1"/>
                </a:solidFill>
              </a:defRPr>
            </a:lvl1pPr>
          </a:lstStyle>
          <a:p>
            <a:r>
              <a:rPr lang="en-US"/>
              <a:t>12/11/2023</a:t>
            </a:r>
            <a:endParaRPr lang="en-US" dirty="0"/>
          </a:p>
        </p:txBody>
      </p:sp>
    </p:spTree>
    <p:extLst>
      <p:ext uri="{BB962C8B-B14F-4D97-AF65-F5344CB8AC3E}">
        <p14:creationId xmlns:p14="http://schemas.microsoft.com/office/powerpoint/2010/main" val="193739902"/>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 Picture">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4833694" y="660358"/>
            <a:ext cx="6594768" cy="5537284"/>
          </a:xfrm>
        </p:spPr>
        <p:txBody>
          <a:bodyPr anchor="ctr">
            <a:normAutofit/>
          </a:bodyPr>
          <a:lstStyle>
            <a:lvl1pPr algn="l">
              <a:defRPr sz="4800" cap="all" baseline="0">
                <a:solidFill>
                  <a:schemeClr val="tx2"/>
                </a:solidFill>
              </a:defRPr>
            </a:lvl1pPr>
          </a:lstStyle>
          <a:p>
            <a:r>
              <a:rPr lang="en-US" dirty="0"/>
              <a:t>Click to add title</a:t>
            </a:r>
          </a:p>
        </p:txBody>
      </p:sp>
      <p:sp>
        <p:nvSpPr>
          <p:cNvPr id="63" name="Picture Placeholder 62">
            <a:extLst>
              <a:ext uri="{FF2B5EF4-FFF2-40B4-BE49-F238E27FC236}">
                <a16:creationId xmlns:a16="http://schemas.microsoft.com/office/drawing/2014/main" id="{A461CB72-9777-50F4-94EC-91A4EE864A4A}"/>
              </a:ext>
            </a:extLst>
          </p:cNvPr>
          <p:cNvSpPr>
            <a:spLocks noGrp="1"/>
          </p:cNvSpPr>
          <p:nvPr>
            <p:ph type="pic" sz="quarter" idx="13" hasCustomPrompt="1"/>
          </p:nvPr>
        </p:nvSpPr>
        <p:spPr>
          <a:xfrm rot="10800000">
            <a:off x="1" y="761322"/>
            <a:ext cx="4076118" cy="6096678"/>
          </a:xfrm>
          <a:custGeom>
            <a:avLst/>
            <a:gdLst>
              <a:gd name="connsiteX0" fmla="*/ 0 w 4076118"/>
              <a:gd name="connsiteY0" fmla="*/ 0 h 6096678"/>
              <a:gd name="connsiteX1" fmla="*/ 4076118 w 4076118"/>
              <a:gd name="connsiteY1" fmla="*/ 0 h 6096678"/>
              <a:gd name="connsiteX2" fmla="*/ 4076118 w 4076118"/>
              <a:gd name="connsiteY2" fmla="*/ 2038351 h 6096678"/>
              <a:gd name="connsiteX3" fmla="*/ 4076118 w 4076118"/>
              <a:gd name="connsiteY3" fmla="*/ 2048256 h 6096678"/>
              <a:gd name="connsiteX4" fmla="*/ 4076118 w 4076118"/>
              <a:gd name="connsiteY4" fmla="*/ 6096678 h 6096678"/>
              <a:gd name="connsiteX5" fmla="*/ 27696 w 4076118"/>
              <a:gd name="connsiteY5" fmla="*/ 2048256 h 6096678"/>
              <a:gd name="connsiteX6" fmla="*/ 0 w 4076118"/>
              <a:gd name="connsiteY6" fmla="*/ 2048256 h 6096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76118" h="6096678">
                <a:moveTo>
                  <a:pt x="0" y="0"/>
                </a:moveTo>
                <a:lnTo>
                  <a:pt x="4076118" y="0"/>
                </a:lnTo>
                <a:lnTo>
                  <a:pt x="4076118" y="2038351"/>
                </a:lnTo>
                <a:lnTo>
                  <a:pt x="4076118" y="2048256"/>
                </a:lnTo>
                <a:lnTo>
                  <a:pt x="4076118" y="6096678"/>
                </a:lnTo>
                <a:lnTo>
                  <a:pt x="27696" y="2048256"/>
                </a:lnTo>
                <a:lnTo>
                  <a:pt x="0" y="2048256"/>
                </a:lnTo>
                <a:close/>
              </a:path>
            </a:pathLst>
          </a:custGeom>
        </p:spPr>
        <p:txBody>
          <a:bodyPr wrap="square">
            <a:noAutofit/>
          </a:bodyPr>
          <a:lstStyle>
            <a:lvl1pPr algn="ctr">
              <a:defRPr sz="2000">
                <a:solidFill>
                  <a:schemeClr val="bg1"/>
                </a:solidFill>
              </a:defRPr>
            </a:lvl1pPr>
          </a:lstStyle>
          <a:p>
            <a:r>
              <a:rPr lang="en-US" dirty="0"/>
              <a:t>Click icon to insert picture</a:t>
            </a:r>
          </a:p>
        </p:txBody>
      </p:sp>
      <p:grpSp>
        <p:nvGrpSpPr>
          <p:cNvPr id="4" name="Group 3">
            <a:extLst>
              <a:ext uri="{FF2B5EF4-FFF2-40B4-BE49-F238E27FC236}">
                <a16:creationId xmlns:a16="http://schemas.microsoft.com/office/drawing/2014/main" id="{A1EA6F58-FA46-C921-5758-59234B148D4F}"/>
              </a:ext>
              <a:ext uri="{C183D7F6-B498-43B3-948B-1728B52AA6E4}">
                <adec:decorative xmlns:adec="http://schemas.microsoft.com/office/drawing/2017/decorative" val="1"/>
              </a:ext>
            </a:extLst>
          </p:cNvPr>
          <p:cNvGrpSpPr/>
          <p:nvPr userDrawn="1"/>
        </p:nvGrpSpPr>
        <p:grpSpPr>
          <a:xfrm>
            <a:off x="0" y="0"/>
            <a:ext cx="4069439" cy="4828833"/>
            <a:chOff x="0" y="0"/>
            <a:chExt cx="4069439" cy="4828833"/>
          </a:xfrm>
        </p:grpSpPr>
        <p:sp>
          <p:nvSpPr>
            <p:cNvPr id="7" name="Rectangle 6">
              <a:extLst>
                <a:ext uri="{FF2B5EF4-FFF2-40B4-BE49-F238E27FC236}">
                  <a16:creationId xmlns:a16="http://schemas.microsoft.com/office/drawing/2014/main" id="{06F989FA-6E7A-3A98-AF95-F2384308BD32}"/>
                </a:ext>
              </a:extLst>
            </p:cNvPr>
            <p:cNvSpPr>
              <a:spLocks/>
            </p:cNvSpPr>
            <p:nvPr userDrawn="1"/>
          </p:nvSpPr>
          <p:spPr>
            <a:xfrm rot="10800000" flipH="1">
              <a:off x="2026630" y="776431"/>
              <a:ext cx="2032942"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23">
              <a:extLst>
                <a:ext uri="{FF2B5EF4-FFF2-40B4-BE49-F238E27FC236}">
                  <a16:creationId xmlns:a16="http://schemas.microsoft.com/office/drawing/2014/main" id="{F0BAC8B3-F184-675F-DC5F-C48CE69D7622}"/>
                </a:ext>
              </a:extLst>
            </p:cNvPr>
            <p:cNvSpPr/>
            <p:nvPr userDrawn="1"/>
          </p:nvSpPr>
          <p:spPr>
            <a:xfrm rot="10800000">
              <a:off x="0" y="766136"/>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80B75A35-885A-CE38-4F65-95EF186B13D1}"/>
                </a:ext>
              </a:extLst>
            </p:cNvPr>
            <p:cNvSpPr/>
            <p:nvPr userDrawn="1"/>
          </p:nvSpPr>
          <p:spPr>
            <a:xfrm rot="10800000">
              <a:off x="1351" y="0"/>
              <a:ext cx="2029968" cy="77494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Graphic 12">
              <a:extLst>
                <a:ext uri="{FF2B5EF4-FFF2-40B4-BE49-F238E27FC236}">
                  <a16:creationId xmlns:a16="http://schemas.microsoft.com/office/drawing/2014/main" id="{4B488086-4998-410C-FCC8-29CA6288A79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039471" y="2798865"/>
              <a:ext cx="2029968" cy="2029968"/>
            </a:xfrm>
            <a:prstGeom prst="rect">
              <a:avLst/>
            </a:prstGeom>
          </p:spPr>
        </p:pic>
        <p:sp>
          <p:nvSpPr>
            <p:cNvPr id="41" name="Rectangle 40">
              <a:extLst>
                <a:ext uri="{FF2B5EF4-FFF2-40B4-BE49-F238E27FC236}">
                  <a16:creationId xmlns:a16="http://schemas.microsoft.com/office/drawing/2014/main" id="{26879019-2911-2F60-CC5B-25D1BE752B8D}"/>
                </a:ext>
              </a:extLst>
            </p:cNvPr>
            <p:cNvSpPr/>
            <p:nvPr userDrawn="1"/>
          </p:nvSpPr>
          <p:spPr>
            <a:xfrm rot="10800000">
              <a:off x="2029604" y="0"/>
              <a:ext cx="2029968" cy="7845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descr="A black and white striped pattern&#10;&#10;Description automatically generated with low confidence">
              <a:extLst>
                <a:ext uri="{FF2B5EF4-FFF2-40B4-BE49-F238E27FC236}">
                  <a16:creationId xmlns:a16="http://schemas.microsoft.com/office/drawing/2014/main" id="{CD1CD1B2-7EBC-96B6-A02D-7972C278746E}"/>
                </a:ext>
              </a:extLst>
            </p:cNvPr>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rot="10800000">
              <a:off x="2035948" y="788197"/>
              <a:ext cx="2019299" cy="999451"/>
            </a:xfrm>
            <a:prstGeom prst="rect">
              <a:avLst/>
            </a:prstGeom>
          </p:spPr>
        </p:pic>
      </p:grpSp>
    </p:spTree>
    <p:extLst>
      <p:ext uri="{BB962C8B-B14F-4D97-AF65-F5344CB8AC3E}">
        <p14:creationId xmlns:p14="http://schemas.microsoft.com/office/powerpoint/2010/main" val="1506966382"/>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60" userDrawn="1">
          <p15:clr>
            <a:srgbClr val="FBAE40"/>
          </p15:clr>
        </p15:guide>
        <p15:guide id="5" pos="7296"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 Subtitle + Picture ">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4833694" y="544285"/>
            <a:ext cx="6594768" cy="3445329"/>
          </a:xfrm>
        </p:spPr>
        <p:txBody>
          <a:bodyPr anchor="b">
            <a:normAutofit/>
          </a:bodyPr>
          <a:lstStyle>
            <a:lvl1pPr algn="l">
              <a:defRPr sz="4800" cap="all" baseline="0">
                <a:solidFill>
                  <a:schemeClr val="tx2"/>
                </a:solidFill>
              </a:defRPr>
            </a:lvl1pPr>
          </a:lstStyle>
          <a:p>
            <a:r>
              <a:rPr lang="en-US" dirty="0"/>
              <a:t>Click to add title</a:t>
            </a:r>
          </a:p>
        </p:txBody>
      </p:sp>
      <p:sp>
        <p:nvSpPr>
          <p:cNvPr id="3" name="Subtitle 2">
            <a:extLst>
              <a:ext uri="{FF2B5EF4-FFF2-40B4-BE49-F238E27FC236}">
                <a16:creationId xmlns:a16="http://schemas.microsoft.com/office/drawing/2014/main" id="{43D32955-BB06-40DE-A14A-2170FD41AD52}"/>
              </a:ext>
            </a:extLst>
          </p:cNvPr>
          <p:cNvSpPr>
            <a:spLocks noGrp="1"/>
          </p:cNvSpPr>
          <p:nvPr>
            <p:ph type="subTitle" idx="1" hasCustomPrompt="1"/>
          </p:nvPr>
        </p:nvSpPr>
        <p:spPr>
          <a:xfrm>
            <a:off x="4829789" y="4130045"/>
            <a:ext cx="6594768" cy="1951523"/>
          </a:xfrm>
        </p:spPr>
        <p:txBody>
          <a:bodyPr>
            <a:normAutofit/>
          </a:bodyPr>
          <a:lstStyle>
            <a:lvl1pPr marL="0" indent="0" algn="l">
              <a:lnSpc>
                <a:spcPct val="150000"/>
              </a:lnSpc>
              <a:spcBef>
                <a:spcPts val="0"/>
              </a:spcBef>
              <a:buNone/>
              <a:defRPr sz="2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grpSp>
        <p:nvGrpSpPr>
          <p:cNvPr id="4" name="Group 3">
            <a:extLst>
              <a:ext uri="{FF2B5EF4-FFF2-40B4-BE49-F238E27FC236}">
                <a16:creationId xmlns:a16="http://schemas.microsoft.com/office/drawing/2014/main" id="{C2A24CB0-5164-75CE-ED27-EF876C19C655}"/>
              </a:ext>
              <a:ext uri="{C183D7F6-B498-43B3-948B-1728B52AA6E4}">
                <adec:decorative xmlns:adec="http://schemas.microsoft.com/office/drawing/2017/decorative" val="1"/>
              </a:ext>
            </a:extLst>
          </p:cNvPr>
          <p:cNvGrpSpPr/>
          <p:nvPr userDrawn="1"/>
        </p:nvGrpSpPr>
        <p:grpSpPr>
          <a:xfrm>
            <a:off x="0" y="2029167"/>
            <a:ext cx="4069439" cy="4828833"/>
            <a:chOff x="0" y="2029167"/>
            <a:chExt cx="4069439" cy="4828833"/>
          </a:xfrm>
        </p:grpSpPr>
        <p:sp>
          <p:nvSpPr>
            <p:cNvPr id="7" name="Rectangle 6">
              <a:extLst>
                <a:ext uri="{FF2B5EF4-FFF2-40B4-BE49-F238E27FC236}">
                  <a16:creationId xmlns:a16="http://schemas.microsoft.com/office/drawing/2014/main" id="{06F989FA-6E7A-3A98-AF95-F2384308BD32}"/>
                </a:ext>
              </a:extLst>
            </p:cNvPr>
            <p:cNvSpPr/>
            <p:nvPr userDrawn="1"/>
          </p:nvSpPr>
          <p:spPr>
            <a:xfrm flipH="1">
              <a:off x="9867" y="4051601"/>
              <a:ext cx="2032942"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23">
              <a:extLst>
                <a:ext uri="{FF2B5EF4-FFF2-40B4-BE49-F238E27FC236}">
                  <a16:creationId xmlns:a16="http://schemas.microsoft.com/office/drawing/2014/main" id="{F0BAC8B3-F184-675F-DC5F-C48CE69D7622}"/>
                </a:ext>
              </a:extLst>
            </p:cNvPr>
            <p:cNvSpPr/>
            <p:nvPr userDrawn="1"/>
          </p:nvSpPr>
          <p:spPr>
            <a:xfrm>
              <a:off x="2039471" y="4061896"/>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80B75A35-885A-CE38-4F65-95EF186B13D1}"/>
                </a:ext>
              </a:extLst>
            </p:cNvPr>
            <p:cNvSpPr/>
            <p:nvPr userDrawn="1"/>
          </p:nvSpPr>
          <p:spPr>
            <a:xfrm>
              <a:off x="2038120" y="6083058"/>
              <a:ext cx="2029968" cy="77494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Graphic 12">
              <a:extLst>
                <a:ext uri="{FF2B5EF4-FFF2-40B4-BE49-F238E27FC236}">
                  <a16:creationId xmlns:a16="http://schemas.microsoft.com/office/drawing/2014/main" id="{4B488086-4998-410C-FCC8-29CA6288A79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0" y="2029167"/>
              <a:ext cx="2029968" cy="2029968"/>
            </a:xfrm>
            <a:prstGeom prst="rect">
              <a:avLst/>
            </a:prstGeom>
          </p:spPr>
        </p:pic>
        <p:grpSp>
          <p:nvGrpSpPr>
            <p:cNvPr id="19" name="Group 18">
              <a:extLst>
                <a:ext uri="{FF2B5EF4-FFF2-40B4-BE49-F238E27FC236}">
                  <a16:creationId xmlns:a16="http://schemas.microsoft.com/office/drawing/2014/main" id="{227BDAED-0D36-04AE-1A0C-E36977943C38}"/>
                </a:ext>
              </a:extLst>
            </p:cNvPr>
            <p:cNvGrpSpPr/>
            <p:nvPr userDrawn="1"/>
          </p:nvGrpSpPr>
          <p:grpSpPr>
            <a:xfrm>
              <a:off x="110109" y="4130046"/>
              <a:ext cx="1920240" cy="1920240"/>
              <a:chOff x="5361924" y="7472790"/>
              <a:chExt cx="1828800" cy="1828800"/>
            </a:xfrm>
          </p:grpSpPr>
          <p:grpSp>
            <p:nvGrpSpPr>
              <p:cNvPr id="20" name="Group 19">
                <a:extLst>
                  <a:ext uri="{FF2B5EF4-FFF2-40B4-BE49-F238E27FC236}">
                    <a16:creationId xmlns:a16="http://schemas.microsoft.com/office/drawing/2014/main" id="{DCF3798F-8E8C-7928-8347-8BC5B07B29F9}"/>
                  </a:ext>
                </a:extLst>
              </p:cNvPr>
              <p:cNvGrpSpPr/>
              <p:nvPr userDrawn="1"/>
            </p:nvGrpSpPr>
            <p:grpSpPr>
              <a:xfrm>
                <a:off x="5361924" y="7472790"/>
                <a:ext cx="1828800" cy="1828800"/>
                <a:chOff x="5361924" y="7472790"/>
                <a:chExt cx="1828800" cy="1828800"/>
              </a:xfrm>
            </p:grpSpPr>
            <p:grpSp>
              <p:nvGrpSpPr>
                <p:cNvPr id="22" name="Group 21">
                  <a:extLst>
                    <a:ext uri="{FF2B5EF4-FFF2-40B4-BE49-F238E27FC236}">
                      <a16:creationId xmlns:a16="http://schemas.microsoft.com/office/drawing/2014/main" id="{A488BF7D-B7D9-249A-4EC2-8A1F6311D1BD}"/>
                    </a:ext>
                  </a:extLst>
                </p:cNvPr>
                <p:cNvGrpSpPr/>
                <p:nvPr userDrawn="1"/>
              </p:nvGrpSpPr>
              <p:grpSpPr>
                <a:xfrm>
                  <a:off x="5361924" y="7472790"/>
                  <a:ext cx="1828800" cy="1828800"/>
                  <a:chOff x="5388428" y="7173291"/>
                  <a:chExt cx="1828800" cy="1828800"/>
                </a:xfrm>
              </p:grpSpPr>
              <p:grpSp>
                <p:nvGrpSpPr>
                  <p:cNvPr id="29" name="Group 28">
                    <a:extLst>
                      <a:ext uri="{FF2B5EF4-FFF2-40B4-BE49-F238E27FC236}">
                        <a16:creationId xmlns:a16="http://schemas.microsoft.com/office/drawing/2014/main" id="{C68EE8A4-53F3-EAAD-F43C-1F73C11BCE4C}"/>
                      </a:ext>
                    </a:extLst>
                  </p:cNvPr>
                  <p:cNvGrpSpPr/>
                  <p:nvPr userDrawn="1"/>
                </p:nvGrpSpPr>
                <p:grpSpPr>
                  <a:xfrm>
                    <a:off x="5388428" y="7173291"/>
                    <a:ext cx="1828800" cy="1828800"/>
                    <a:chOff x="5388428" y="7173291"/>
                    <a:chExt cx="1828800" cy="1828800"/>
                  </a:xfrm>
                </p:grpSpPr>
                <p:grpSp>
                  <p:nvGrpSpPr>
                    <p:cNvPr id="31" name="Group 30">
                      <a:extLst>
                        <a:ext uri="{FF2B5EF4-FFF2-40B4-BE49-F238E27FC236}">
                          <a16:creationId xmlns:a16="http://schemas.microsoft.com/office/drawing/2014/main" id="{806ABFB8-B814-19D4-3D47-A20F5AE8785F}"/>
                        </a:ext>
                      </a:extLst>
                    </p:cNvPr>
                    <p:cNvGrpSpPr/>
                    <p:nvPr userDrawn="1"/>
                  </p:nvGrpSpPr>
                  <p:grpSpPr>
                    <a:xfrm>
                      <a:off x="5388428" y="7173291"/>
                      <a:ext cx="1828800" cy="1828800"/>
                      <a:chOff x="5579044" y="7049770"/>
                      <a:chExt cx="1828800" cy="1828800"/>
                    </a:xfrm>
                  </p:grpSpPr>
                  <p:grpSp>
                    <p:nvGrpSpPr>
                      <p:cNvPr id="33" name="Group 32">
                        <a:extLst>
                          <a:ext uri="{FF2B5EF4-FFF2-40B4-BE49-F238E27FC236}">
                            <a16:creationId xmlns:a16="http://schemas.microsoft.com/office/drawing/2014/main" id="{992340A8-8A61-1791-D56D-37F56A662FEC}"/>
                          </a:ext>
                        </a:extLst>
                      </p:cNvPr>
                      <p:cNvGrpSpPr/>
                      <p:nvPr userDrawn="1"/>
                    </p:nvGrpSpPr>
                    <p:grpSpPr>
                      <a:xfrm>
                        <a:off x="5579044" y="7049770"/>
                        <a:ext cx="1828800" cy="1828800"/>
                        <a:chOff x="5579044" y="7049770"/>
                        <a:chExt cx="1828800" cy="1828800"/>
                      </a:xfrm>
                    </p:grpSpPr>
                    <p:grpSp>
                      <p:nvGrpSpPr>
                        <p:cNvPr id="35" name="Group 34">
                          <a:extLst>
                            <a:ext uri="{FF2B5EF4-FFF2-40B4-BE49-F238E27FC236}">
                              <a16:creationId xmlns:a16="http://schemas.microsoft.com/office/drawing/2014/main" id="{CD482B6F-4CF8-CEB3-7478-EB1A76DCF567}"/>
                            </a:ext>
                          </a:extLst>
                        </p:cNvPr>
                        <p:cNvGrpSpPr/>
                        <p:nvPr userDrawn="1"/>
                      </p:nvGrpSpPr>
                      <p:grpSpPr>
                        <a:xfrm>
                          <a:off x="5579044" y="7049770"/>
                          <a:ext cx="1828800" cy="1828800"/>
                          <a:chOff x="5579044" y="7049770"/>
                          <a:chExt cx="1828800" cy="1828800"/>
                        </a:xfrm>
                      </p:grpSpPr>
                      <p:grpSp>
                        <p:nvGrpSpPr>
                          <p:cNvPr id="37" name="Group 36">
                            <a:extLst>
                              <a:ext uri="{FF2B5EF4-FFF2-40B4-BE49-F238E27FC236}">
                                <a16:creationId xmlns:a16="http://schemas.microsoft.com/office/drawing/2014/main" id="{48DB94FE-59B9-2EAD-D619-84D732CEACD3}"/>
                              </a:ext>
                            </a:extLst>
                          </p:cNvPr>
                          <p:cNvGrpSpPr/>
                          <p:nvPr userDrawn="1"/>
                        </p:nvGrpSpPr>
                        <p:grpSpPr>
                          <a:xfrm>
                            <a:off x="5579044" y="7049770"/>
                            <a:ext cx="1828800" cy="1828800"/>
                            <a:chOff x="5579044" y="7049770"/>
                            <a:chExt cx="1828800" cy="1828800"/>
                          </a:xfrm>
                        </p:grpSpPr>
                        <p:sp>
                          <p:nvSpPr>
                            <p:cNvPr id="39" name="Oval 38">
                              <a:extLst>
                                <a:ext uri="{FF2B5EF4-FFF2-40B4-BE49-F238E27FC236}">
                                  <a16:creationId xmlns:a16="http://schemas.microsoft.com/office/drawing/2014/main" id="{E9EB6EED-2663-2442-C484-EF27395DCEBC}"/>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0" name="Oval 39">
                              <a:extLst>
                                <a:ext uri="{FF2B5EF4-FFF2-40B4-BE49-F238E27FC236}">
                                  <a16:creationId xmlns:a16="http://schemas.microsoft.com/office/drawing/2014/main" id="{E5978766-DE51-5FF5-41BE-B1007C37165E}"/>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8" name="Oval 37">
                            <a:extLst>
                              <a:ext uri="{FF2B5EF4-FFF2-40B4-BE49-F238E27FC236}">
                                <a16:creationId xmlns:a16="http://schemas.microsoft.com/office/drawing/2014/main" id="{749B68DA-C119-6301-085A-2E7F3F7E3CB1}"/>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6" name="Oval 35">
                          <a:extLst>
                            <a:ext uri="{FF2B5EF4-FFF2-40B4-BE49-F238E27FC236}">
                              <a16:creationId xmlns:a16="http://schemas.microsoft.com/office/drawing/2014/main" id="{D753957E-F4A5-E4CA-B8B3-F6AE73F159F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4" name="Oval 33">
                        <a:extLst>
                          <a:ext uri="{FF2B5EF4-FFF2-40B4-BE49-F238E27FC236}">
                            <a16:creationId xmlns:a16="http://schemas.microsoft.com/office/drawing/2014/main" id="{3C4F46AE-42C2-9E3D-D294-F9297389D110}"/>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2" name="Oval 31">
                      <a:extLst>
                        <a:ext uri="{FF2B5EF4-FFF2-40B4-BE49-F238E27FC236}">
                          <a16:creationId xmlns:a16="http://schemas.microsoft.com/office/drawing/2014/main" id="{42376F25-4466-0F15-CD2F-B821AC9CCE5C}"/>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0" name="Oval 29">
                    <a:extLst>
                      <a:ext uri="{FF2B5EF4-FFF2-40B4-BE49-F238E27FC236}">
                        <a16:creationId xmlns:a16="http://schemas.microsoft.com/office/drawing/2014/main" id="{BBC988D2-4FFC-612A-DD91-A41B6194EF6C}"/>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24" name="Oval 23">
                  <a:extLst>
                    <a:ext uri="{FF2B5EF4-FFF2-40B4-BE49-F238E27FC236}">
                      <a16:creationId xmlns:a16="http://schemas.microsoft.com/office/drawing/2014/main" id="{53690E8A-1D3D-3D5D-932E-D2A2CFE5BDAB}"/>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5" name="Oval 24">
                  <a:extLst>
                    <a:ext uri="{FF2B5EF4-FFF2-40B4-BE49-F238E27FC236}">
                      <a16:creationId xmlns:a16="http://schemas.microsoft.com/office/drawing/2014/main" id="{1AE08D7C-4190-C00C-19F0-BEC1F608B97A}"/>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6" name="Oval 25">
                  <a:extLst>
                    <a:ext uri="{FF2B5EF4-FFF2-40B4-BE49-F238E27FC236}">
                      <a16:creationId xmlns:a16="http://schemas.microsoft.com/office/drawing/2014/main" id="{7B3E9873-3672-0001-60F1-6068B67A6DFE}"/>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7" name="Oval 26">
                  <a:extLst>
                    <a:ext uri="{FF2B5EF4-FFF2-40B4-BE49-F238E27FC236}">
                      <a16:creationId xmlns:a16="http://schemas.microsoft.com/office/drawing/2014/main" id="{4CD85BCE-3B9E-234C-4D1D-EC1A6A57D298}"/>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8" name="Oval 27">
                  <a:extLst>
                    <a:ext uri="{FF2B5EF4-FFF2-40B4-BE49-F238E27FC236}">
                      <a16:creationId xmlns:a16="http://schemas.microsoft.com/office/drawing/2014/main" id="{5CC66A2F-CBBE-220E-5ECB-528B8EE34F83}"/>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21" name="Oval 20">
                <a:extLst>
                  <a:ext uri="{FF2B5EF4-FFF2-40B4-BE49-F238E27FC236}">
                    <a16:creationId xmlns:a16="http://schemas.microsoft.com/office/drawing/2014/main" id="{B7B0A7FC-B497-31A6-1F93-414F96AF4C47}"/>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1" name="Rectangle 40">
              <a:extLst>
                <a:ext uri="{FF2B5EF4-FFF2-40B4-BE49-F238E27FC236}">
                  <a16:creationId xmlns:a16="http://schemas.microsoft.com/office/drawing/2014/main" id="{26879019-2911-2F60-CC5B-25D1BE752B8D}"/>
                </a:ext>
              </a:extLst>
            </p:cNvPr>
            <p:cNvSpPr/>
            <p:nvPr userDrawn="1"/>
          </p:nvSpPr>
          <p:spPr>
            <a:xfrm>
              <a:off x="9867" y="6073440"/>
              <a:ext cx="2029968" cy="7845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Freeform: Shape 41">
              <a:extLst>
                <a:ext uri="{FF2B5EF4-FFF2-40B4-BE49-F238E27FC236}">
                  <a16:creationId xmlns:a16="http://schemas.microsoft.com/office/drawing/2014/main" id="{8CCEA94B-F499-5FCA-D063-7FD71F10F95B}"/>
                </a:ext>
              </a:extLst>
            </p:cNvPr>
            <p:cNvSpPr/>
            <p:nvPr userDrawn="1"/>
          </p:nvSpPr>
          <p:spPr>
            <a:xfrm>
              <a:off x="9867" y="4051601"/>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63" name="Picture Placeholder 62">
            <a:extLst>
              <a:ext uri="{FF2B5EF4-FFF2-40B4-BE49-F238E27FC236}">
                <a16:creationId xmlns:a16="http://schemas.microsoft.com/office/drawing/2014/main" id="{A461CB72-9777-50F4-94EC-91A4EE864A4A}"/>
              </a:ext>
            </a:extLst>
          </p:cNvPr>
          <p:cNvSpPr>
            <a:spLocks noGrp="1"/>
          </p:cNvSpPr>
          <p:nvPr>
            <p:ph type="pic" sz="quarter" idx="13" hasCustomPrompt="1"/>
          </p:nvPr>
        </p:nvSpPr>
        <p:spPr>
          <a:xfrm>
            <a:off x="0" y="-1"/>
            <a:ext cx="4076118" cy="6096678"/>
          </a:xfrm>
          <a:custGeom>
            <a:avLst/>
            <a:gdLst>
              <a:gd name="connsiteX0" fmla="*/ 0 w 4076118"/>
              <a:gd name="connsiteY0" fmla="*/ 0 h 6096678"/>
              <a:gd name="connsiteX1" fmla="*/ 4076118 w 4076118"/>
              <a:gd name="connsiteY1" fmla="*/ 0 h 6096678"/>
              <a:gd name="connsiteX2" fmla="*/ 4076118 w 4076118"/>
              <a:gd name="connsiteY2" fmla="*/ 2038351 h 6096678"/>
              <a:gd name="connsiteX3" fmla="*/ 4076118 w 4076118"/>
              <a:gd name="connsiteY3" fmla="*/ 2048256 h 6096678"/>
              <a:gd name="connsiteX4" fmla="*/ 4076118 w 4076118"/>
              <a:gd name="connsiteY4" fmla="*/ 6096678 h 6096678"/>
              <a:gd name="connsiteX5" fmla="*/ 27696 w 4076118"/>
              <a:gd name="connsiteY5" fmla="*/ 2048256 h 6096678"/>
              <a:gd name="connsiteX6" fmla="*/ 0 w 4076118"/>
              <a:gd name="connsiteY6" fmla="*/ 2048256 h 6096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76118" h="6096678">
                <a:moveTo>
                  <a:pt x="0" y="0"/>
                </a:moveTo>
                <a:lnTo>
                  <a:pt x="4076118" y="0"/>
                </a:lnTo>
                <a:lnTo>
                  <a:pt x="4076118" y="2038351"/>
                </a:lnTo>
                <a:lnTo>
                  <a:pt x="4076118" y="2048256"/>
                </a:lnTo>
                <a:lnTo>
                  <a:pt x="4076118" y="6096678"/>
                </a:lnTo>
                <a:lnTo>
                  <a:pt x="27696" y="2048256"/>
                </a:lnTo>
                <a:lnTo>
                  <a:pt x="0" y="2048256"/>
                </a:lnTo>
                <a:close/>
              </a:path>
            </a:pathLst>
          </a:custGeom>
        </p:spPr>
        <p:txBody>
          <a:bodyPr wrap="square">
            <a:noAutofit/>
          </a:bodyPr>
          <a:lstStyle>
            <a:lvl1pPr marL="0" indent="0" algn="ctr">
              <a:buNone/>
              <a:defRPr sz="2000">
                <a:solidFill>
                  <a:schemeClr val="bg1"/>
                </a:solidFill>
              </a:defRPr>
            </a:lvl1pPr>
          </a:lstStyle>
          <a:p>
            <a:r>
              <a:rPr lang="en-US" dirty="0"/>
              <a:t>Click icon to insert picture</a:t>
            </a:r>
          </a:p>
        </p:txBody>
      </p:sp>
    </p:spTree>
    <p:extLst>
      <p:ext uri="{BB962C8B-B14F-4D97-AF65-F5344CB8AC3E}">
        <p14:creationId xmlns:p14="http://schemas.microsoft.com/office/powerpoint/2010/main" val="17235676"/>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60" userDrawn="1">
          <p15:clr>
            <a:srgbClr val="FBAE40"/>
          </p15:clr>
        </p15:guide>
        <p15:guide id="5" pos="7296"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1">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762001" y="896112"/>
            <a:ext cx="6589150" cy="1988706"/>
          </a:xfrm>
        </p:spPr>
        <p:txBody>
          <a:bodyPr anchor="t" anchorCtr="0"/>
          <a:lstStyle>
            <a:lvl1pPr>
              <a:defRPr cap="all" baseline="0">
                <a:solidFill>
                  <a:schemeClr val="tx2"/>
                </a:solidFill>
              </a:defRPr>
            </a:lvl1pPr>
          </a:lstStyle>
          <a:p>
            <a:r>
              <a:rPr lang="en-US" dirty="0"/>
              <a:t>CLICK TO ADD TITLE</a:t>
            </a:r>
          </a:p>
        </p:txBody>
      </p:sp>
      <p:grpSp>
        <p:nvGrpSpPr>
          <p:cNvPr id="3" name="Group 2">
            <a:extLst>
              <a:ext uri="{FF2B5EF4-FFF2-40B4-BE49-F238E27FC236}">
                <a16:creationId xmlns:a16="http://schemas.microsoft.com/office/drawing/2014/main" id="{C8EF03D4-C3B7-918C-FF43-0A9C106ACA0F}"/>
              </a:ext>
              <a:ext uri="{C183D7F6-B498-43B3-948B-1728B52AA6E4}">
                <adec:decorative xmlns:adec="http://schemas.microsoft.com/office/drawing/2017/decorative" val="1"/>
              </a:ext>
            </a:extLst>
          </p:cNvPr>
          <p:cNvGrpSpPr/>
          <p:nvPr userDrawn="1"/>
        </p:nvGrpSpPr>
        <p:grpSpPr>
          <a:xfrm>
            <a:off x="8127476" y="-9144"/>
            <a:ext cx="4069095" cy="6867144"/>
            <a:chOff x="8127476" y="-9144"/>
            <a:chExt cx="4069095" cy="6867144"/>
          </a:xfrm>
        </p:grpSpPr>
        <p:sp>
          <p:nvSpPr>
            <p:cNvPr id="11" name="Rectangle 10">
              <a:extLst>
                <a:ext uri="{FF2B5EF4-FFF2-40B4-BE49-F238E27FC236}">
                  <a16:creationId xmlns:a16="http://schemas.microsoft.com/office/drawing/2014/main" id="{4FADCD25-4CC2-4A9A-B033-132F3DA6D2F5}"/>
                </a:ext>
              </a:extLst>
            </p:cNvPr>
            <p:cNvSpPr/>
            <p:nvPr userDrawn="1"/>
          </p:nvSpPr>
          <p:spPr>
            <a:xfrm>
              <a:off x="10162032" y="2014436"/>
              <a:ext cx="2029968"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23">
              <a:extLst>
                <a:ext uri="{FF2B5EF4-FFF2-40B4-BE49-F238E27FC236}">
                  <a16:creationId xmlns:a16="http://schemas.microsoft.com/office/drawing/2014/main" id="{D2F68DA8-1D58-42B0-A2C9-046E92884BC1}"/>
                </a:ext>
              </a:extLst>
            </p:cNvPr>
            <p:cNvSpPr/>
            <p:nvPr userDrawn="1"/>
          </p:nvSpPr>
          <p:spPr>
            <a:xfrm rot="5400000">
              <a:off x="10160492" y="2024569"/>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9DB232A4-4F4E-48E9-9E61-BE51F716635C}"/>
                </a:ext>
              </a:extLst>
            </p:cNvPr>
            <p:cNvSpPr/>
            <p:nvPr userDrawn="1"/>
          </p:nvSpPr>
          <p:spPr>
            <a:xfrm>
              <a:off x="10162032" y="0"/>
              <a:ext cx="2029968" cy="202996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Graphic 7">
              <a:extLst>
                <a:ext uri="{FF2B5EF4-FFF2-40B4-BE49-F238E27FC236}">
                  <a16:creationId xmlns:a16="http://schemas.microsoft.com/office/drawing/2014/main" id="{4CB66576-218C-4236-B125-DD7B03A7848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10162032" y="0"/>
              <a:ext cx="2029968" cy="2029968"/>
            </a:xfrm>
            <a:prstGeom prst="rect">
              <a:avLst/>
            </a:prstGeom>
          </p:spPr>
        </p:pic>
        <p:sp>
          <p:nvSpPr>
            <p:cNvPr id="7" name="Rectangle 6">
              <a:extLst>
                <a:ext uri="{FF2B5EF4-FFF2-40B4-BE49-F238E27FC236}">
                  <a16:creationId xmlns:a16="http://schemas.microsoft.com/office/drawing/2014/main" id="{E557D1F3-8C55-47FE-B39A-86D30F8FFEA1}"/>
                </a:ext>
              </a:extLst>
            </p:cNvPr>
            <p:cNvSpPr/>
            <p:nvPr userDrawn="1"/>
          </p:nvSpPr>
          <p:spPr>
            <a:xfrm>
              <a:off x="8139364" y="-7084"/>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F4EB6F2E-2621-4EB5-A04D-906FD08CED87}"/>
                </a:ext>
              </a:extLst>
            </p:cNvPr>
            <p:cNvSpPr/>
            <p:nvPr userDrawn="1"/>
          </p:nvSpPr>
          <p:spPr>
            <a:xfrm flipH="1">
              <a:off x="8127476" y="4807776"/>
              <a:ext cx="2032942"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9CC28908-2548-441C-BE9D-8728E1FC84C0}"/>
                </a:ext>
              </a:extLst>
            </p:cNvPr>
            <p:cNvSpPr/>
            <p:nvPr userDrawn="1"/>
          </p:nvSpPr>
          <p:spPr>
            <a:xfrm>
              <a:off x="10160492" y="4041539"/>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5" name="Picture 34" descr="A black and white striped pattern&#10;&#10;Description automatically generated with low confidence">
              <a:extLst>
                <a:ext uri="{FF2B5EF4-FFF2-40B4-BE49-F238E27FC236}">
                  <a16:creationId xmlns:a16="http://schemas.microsoft.com/office/drawing/2014/main" id="{731DC170-FB16-45F8-B62C-DCAB2B9AC310}"/>
                </a:ext>
              </a:extLst>
            </p:cNvPr>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a:off x="10177272" y="5079562"/>
              <a:ext cx="2019299" cy="999451"/>
            </a:xfrm>
            <a:prstGeom prst="rect">
              <a:avLst/>
            </a:prstGeom>
          </p:spPr>
        </p:pic>
        <p:pic>
          <p:nvPicPr>
            <p:cNvPr id="36" name="Graphic 35">
              <a:extLst>
                <a:ext uri="{FF2B5EF4-FFF2-40B4-BE49-F238E27FC236}">
                  <a16:creationId xmlns:a16="http://schemas.microsoft.com/office/drawing/2014/main" id="{6529D2A7-ABB3-4E2D-88CA-F813997011F5}"/>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rot="10800000">
              <a:off x="8139640" y="-9144"/>
              <a:ext cx="2029968" cy="2029968"/>
            </a:xfrm>
            <a:prstGeom prst="rect">
              <a:avLst/>
            </a:prstGeom>
          </p:spPr>
        </p:pic>
        <p:sp>
          <p:nvSpPr>
            <p:cNvPr id="37" name="Rectangle 36">
              <a:extLst>
                <a:ext uri="{FF2B5EF4-FFF2-40B4-BE49-F238E27FC236}">
                  <a16:creationId xmlns:a16="http://schemas.microsoft.com/office/drawing/2014/main" id="{CDB6750E-735F-4906-8BCA-E0BD4F029617}"/>
                </a:ext>
              </a:extLst>
            </p:cNvPr>
            <p:cNvSpPr/>
            <p:nvPr userDrawn="1"/>
          </p:nvSpPr>
          <p:spPr>
            <a:xfrm>
              <a:off x="10158984" y="6016751"/>
              <a:ext cx="2029968" cy="84124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8" name="Graphic 37">
              <a:extLst>
                <a:ext uri="{FF2B5EF4-FFF2-40B4-BE49-F238E27FC236}">
                  <a16:creationId xmlns:a16="http://schemas.microsoft.com/office/drawing/2014/main" id="{051ECE99-ACA6-46AF-98D5-81FBD3F834A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131156" y="4828032"/>
              <a:ext cx="2029968" cy="2029968"/>
            </a:xfrm>
            <a:prstGeom prst="rect">
              <a:avLst/>
            </a:prstGeom>
          </p:spPr>
        </p:pic>
        <p:grpSp>
          <p:nvGrpSpPr>
            <p:cNvPr id="40" name="Group 39">
              <a:extLst>
                <a:ext uri="{FF2B5EF4-FFF2-40B4-BE49-F238E27FC236}">
                  <a16:creationId xmlns:a16="http://schemas.microsoft.com/office/drawing/2014/main" id="{3A847BA4-24DF-47BE-BE28-02415C2A2D3C}"/>
                </a:ext>
              </a:extLst>
            </p:cNvPr>
            <p:cNvGrpSpPr/>
            <p:nvPr userDrawn="1"/>
          </p:nvGrpSpPr>
          <p:grpSpPr>
            <a:xfrm>
              <a:off x="8227718" y="2092719"/>
              <a:ext cx="1920240" cy="1920240"/>
              <a:chOff x="5361924" y="7472790"/>
              <a:chExt cx="1828800" cy="1828800"/>
            </a:xfrm>
          </p:grpSpPr>
          <p:grpSp>
            <p:nvGrpSpPr>
              <p:cNvPr id="41" name="Group 40">
                <a:extLst>
                  <a:ext uri="{FF2B5EF4-FFF2-40B4-BE49-F238E27FC236}">
                    <a16:creationId xmlns:a16="http://schemas.microsoft.com/office/drawing/2014/main" id="{882CC485-8A14-4767-80E8-8FB0A9991D20}"/>
                  </a:ext>
                </a:extLst>
              </p:cNvPr>
              <p:cNvGrpSpPr/>
              <p:nvPr userDrawn="1"/>
            </p:nvGrpSpPr>
            <p:grpSpPr>
              <a:xfrm>
                <a:off x="5361924" y="7472790"/>
                <a:ext cx="1828800" cy="1828800"/>
                <a:chOff x="5361924" y="7472790"/>
                <a:chExt cx="1828800" cy="1828800"/>
              </a:xfrm>
            </p:grpSpPr>
            <p:grpSp>
              <p:nvGrpSpPr>
                <p:cNvPr id="43" name="Group 42">
                  <a:extLst>
                    <a:ext uri="{FF2B5EF4-FFF2-40B4-BE49-F238E27FC236}">
                      <a16:creationId xmlns:a16="http://schemas.microsoft.com/office/drawing/2014/main" id="{E119FAB2-4AF3-4EC9-98C6-E69760D02810}"/>
                    </a:ext>
                  </a:extLst>
                </p:cNvPr>
                <p:cNvGrpSpPr/>
                <p:nvPr userDrawn="1"/>
              </p:nvGrpSpPr>
              <p:grpSpPr>
                <a:xfrm>
                  <a:off x="5361924" y="7472790"/>
                  <a:ext cx="1828800" cy="1828800"/>
                  <a:chOff x="5388428" y="7173291"/>
                  <a:chExt cx="1828800" cy="1828800"/>
                </a:xfrm>
              </p:grpSpPr>
              <p:grpSp>
                <p:nvGrpSpPr>
                  <p:cNvPr id="49" name="Group 48">
                    <a:extLst>
                      <a:ext uri="{FF2B5EF4-FFF2-40B4-BE49-F238E27FC236}">
                        <a16:creationId xmlns:a16="http://schemas.microsoft.com/office/drawing/2014/main" id="{E2A21525-E952-4F39-A9B2-2CA7C5B14B85}"/>
                      </a:ext>
                    </a:extLst>
                  </p:cNvPr>
                  <p:cNvGrpSpPr/>
                  <p:nvPr userDrawn="1"/>
                </p:nvGrpSpPr>
                <p:grpSpPr>
                  <a:xfrm>
                    <a:off x="5388428" y="7173291"/>
                    <a:ext cx="1828800" cy="1828800"/>
                    <a:chOff x="5388428" y="7173291"/>
                    <a:chExt cx="1828800" cy="1828800"/>
                  </a:xfrm>
                </p:grpSpPr>
                <p:grpSp>
                  <p:nvGrpSpPr>
                    <p:cNvPr id="51" name="Group 50">
                      <a:extLst>
                        <a:ext uri="{FF2B5EF4-FFF2-40B4-BE49-F238E27FC236}">
                          <a16:creationId xmlns:a16="http://schemas.microsoft.com/office/drawing/2014/main" id="{53BFFD34-0142-4185-8790-1D792CB2F5DD}"/>
                        </a:ext>
                      </a:extLst>
                    </p:cNvPr>
                    <p:cNvGrpSpPr/>
                    <p:nvPr userDrawn="1"/>
                  </p:nvGrpSpPr>
                  <p:grpSpPr>
                    <a:xfrm>
                      <a:off x="5388428" y="7173291"/>
                      <a:ext cx="1828800" cy="1828800"/>
                      <a:chOff x="5579044" y="7049770"/>
                      <a:chExt cx="1828800" cy="1828800"/>
                    </a:xfrm>
                  </p:grpSpPr>
                  <p:grpSp>
                    <p:nvGrpSpPr>
                      <p:cNvPr id="53" name="Group 52">
                        <a:extLst>
                          <a:ext uri="{FF2B5EF4-FFF2-40B4-BE49-F238E27FC236}">
                            <a16:creationId xmlns:a16="http://schemas.microsoft.com/office/drawing/2014/main" id="{00D3FC75-8C07-4B5B-A025-3CCC5DC458DA}"/>
                          </a:ext>
                        </a:extLst>
                      </p:cNvPr>
                      <p:cNvGrpSpPr/>
                      <p:nvPr userDrawn="1"/>
                    </p:nvGrpSpPr>
                    <p:grpSpPr>
                      <a:xfrm>
                        <a:off x="5579044" y="7049770"/>
                        <a:ext cx="1828800" cy="1828800"/>
                        <a:chOff x="5579044" y="7049770"/>
                        <a:chExt cx="1828800" cy="1828800"/>
                      </a:xfrm>
                    </p:grpSpPr>
                    <p:grpSp>
                      <p:nvGrpSpPr>
                        <p:cNvPr id="55" name="Group 54">
                          <a:extLst>
                            <a:ext uri="{FF2B5EF4-FFF2-40B4-BE49-F238E27FC236}">
                              <a16:creationId xmlns:a16="http://schemas.microsoft.com/office/drawing/2014/main" id="{393D2F91-0E6A-4541-843C-1FC0CC2A024A}"/>
                            </a:ext>
                          </a:extLst>
                        </p:cNvPr>
                        <p:cNvGrpSpPr/>
                        <p:nvPr userDrawn="1"/>
                      </p:nvGrpSpPr>
                      <p:grpSpPr>
                        <a:xfrm>
                          <a:off x="5579044" y="7049770"/>
                          <a:ext cx="1828800" cy="1828800"/>
                          <a:chOff x="5579044" y="7049770"/>
                          <a:chExt cx="1828800" cy="1828800"/>
                        </a:xfrm>
                      </p:grpSpPr>
                      <p:grpSp>
                        <p:nvGrpSpPr>
                          <p:cNvPr id="57" name="Group 56">
                            <a:extLst>
                              <a:ext uri="{FF2B5EF4-FFF2-40B4-BE49-F238E27FC236}">
                                <a16:creationId xmlns:a16="http://schemas.microsoft.com/office/drawing/2014/main" id="{7C9F80E2-6A88-44DC-B048-7178CAA61DAF}"/>
                              </a:ext>
                            </a:extLst>
                          </p:cNvPr>
                          <p:cNvGrpSpPr/>
                          <p:nvPr userDrawn="1"/>
                        </p:nvGrpSpPr>
                        <p:grpSpPr>
                          <a:xfrm>
                            <a:off x="5579044" y="7049770"/>
                            <a:ext cx="1828800" cy="1828800"/>
                            <a:chOff x="5579044" y="7049770"/>
                            <a:chExt cx="1828800" cy="1828800"/>
                          </a:xfrm>
                        </p:grpSpPr>
                        <p:sp>
                          <p:nvSpPr>
                            <p:cNvPr id="59" name="Oval 58">
                              <a:extLst>
                                <a:ext uri="{FF2B5EF4-FFF2-40B4-BE49-F238E27FC236}">
                                  <a16:creationId xmlns:a16="http://schemas.microsoft.com/office/drawing/2014/main" id="{1D9D5420-70BE-477D-A17F-A86F19AD3FAC}"/>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60" name="Oval 59">
                              <a:extLst>
                                <a:ext uri="{FF2B5EF4-FFF2-40B4-BE49-F238E27FC236}">
                                  <a16:creationId xmlns:a16="http://schemas.microsoft.com/office/drawing/2014/main" id="{0BBACECF-9AE7-40B5-90D0-AE2CF1FBE0BD}"/>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8" name="Oval 57">
                            <a:extLst>
                              <a:ext uri="{FF2B5EF4-FFF2-40B4-BE49-F238E27FC236}">
                                <a16:creationId xmlns:a16="http://schemas.microsoft.com/office/drawing/2014/main" id="{1A76BEA0-888E-41CD-9B30-B128A39F781E}"/>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6" name="Oval 55">
                          <a:extLst>
                            <a:ext uri="{FF2B5EF4-FFF2-40B4-BE49-F238E27FC236}">
                              <a16:creationId xmlns:a16="http://schemas.microsoft.com/office/drawing/2014/main" id="{2EA36045-2F1D-402B-A951-B9957D5C145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4" name="Oval 53">
                        <a:extLst>
                          <a:ext uri="{FF2B5EF4-FFF2-40B4-BE49-F238E27FC236}">
                            <a16:creationId xmlns:a16="http://schemas.microsoft.com/office/drawing/2014/main" id="{AAF58CB3-363E-4156-8148-52E0B9CB634A}"/>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2" name="Oval 51">
                      <a:extLst>
                        <a:ext uri="{FF2B5EF4-FFF2-40B4-BE49-F238E27FC236}">
                          <a16:creationId xmlns:a16="http://schemas.microsoft.com/office/drawing/2014/main" id="{BDC4E05B-A602-483A-B19B-B907358D4629}"/>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0" name="Oval 49">
                    <a:extLst>
                      <a:ext uri="{FF2B5EF4-FFF2-40B4-BE49-F238E27FC236}">
                        <a16:creationId xmlns:a16="http://schemas.microsoft.com/office/drawing/2014/main" id="{55AC54D8-2C27-49A7-B1CE-C865E629499E}"/>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4" name="Oval 43">
                  <a:extLst>
                    <a:ext uri="{FF2B5EF4-FFF2-40B4-BE49-F238E27FC236}">
                      <a16:creationId xmlns:a16="http://schemas.microsoft.com/office/drawing/2014/main" id="{C9753262-9BA1-4716-B4B5-AAFE232A72A2}"/>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5" name="Oval 44">
                  <a:extLst>
                    <a:ext uri="{FF2B5EF4-FFF2-40B4-BE49-F238E27FC236}">
                      <a16:creationId xmlns:a16="http://schemas.microsoft.com/office/drawing/2014/main" id="{5B2AD932-98DF-4DA1-B19E-E38A4DD270F0}"/>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6" name="Oval 45">
                  <a:extLst>
                    <a:ext uri="{FF2B5EF4-FFF2-40B4-BE49-F238E27FC236}">
                      <a16:creationId xmlns:a16="http://schemas.microsoft.com/office/drawing/2014/main" id="{DE13C879-BB42-4F2C-9413-A1322DE58809}"/>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7" name="Oval 46">
                  <a:extLst>
                    <a:ext uri="{FF2B5EF4-FFF2-40B4-BE49-F238E27FC236}">
                      <a16:creationId xmlns:a16="http://schemas.microsoft.com/office/drawing/2014/main" id="{28B4D2F2-9DD5-4B23-A2F2-7DBEE9E61F6C}"/>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8" name="Oval 47">
                  <a:extLst>
                    <a:ext uri="{FF2B5EF4-FFF2-40B4-BE49-F238E27FC236}">
                      <a16:creationId xmlns:a16="http://schemas.microsoft.com/office/drawing/2014/main" id="{C1A2F663-A8A7-4337-9C39-489B4C457111}"/>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2" name="Oval 41">
                <a:extLst>
                  <a:ext uri="{FF2B5EF4-FFF2-40B4-BE49-F238E27FC236}">
                    <a16:creationId xmlns:a16="http://schemas.microsoft.com/office/drawing/2014/main" id="{1609761D-150A-4DE0-9604-CC3953C108D0}"/>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61" name="Rectangle 60">
              <a:extLst>
                <a:ext uri="{FF2B5EF4-FFF2-40B4-BE49-F238E27FC236}">
                  <a16:creationId xmlns:a16="http://schemas.microsoft.com/office/drawing/2014/main" id="{D1189D1C-85ED-4EF1-A384-7C4590ED50FD}"/>
                </a:ext>
              </a:extLst>
            </p:cNvPr>
            <p:cNvSpPr/>
            <p:nvPr userDrawn="1"/>
          </p:nvSpPr>
          <p:spPr>
            <a:xfrm>
              <a:off x="8138160" y="4045868"/>
              <a:ext cx="2029968" cy="82296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Freeform: Shape 61">
              <a:extLst>
                <a:ext uri="{FF2B5EF4-FFF2-40B4-BE49-F238E27FC236}">
                  <a16:creationId xmlns:a16="http://schemas.microsoft.com/office/drawing/2014/main" id="{445306C5-E470-4A93-9C9F-5D066F760D16}"/>
                </a:ext>
              </a:extLst>
            </p:cNvPr>
            <p:cNvSpPr/>
            <p:nvPr userDrawn="1"/>
          </p:nvSpPr>
          <p:spPr>
            <a:xfrm>
              <a:off x="8138160" y="2029968"/>
              <a:ext cx="1014984" cy="201168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cxnSp>
          <p:nvCxnSpPr>
            <p:cNvPr id="63" name="Straight Connector 62">
              <a:extLst>
                <a:ext uri="{FF2B5EF4-FFF2-40B4-BE49-F238E27FC236}">
                  <a16:creationId xmlns:a16="http://schemas.microsoft.com/office/drawing/2014/main" id="{B31C374B-40F2-4B1E-A9D8-6E5C932FF170}"/>
                </a:ext>
              </a:extLst>
            </p:cNvPr>
            <p:cNvCxnSpPr>
              <a:cxnSpLocks/>
            </p:cNvCxnSpPr>
            <p:nvPr userDrawn="1"/>
          </p:nvCxnSpPr>
          <p:spPr>
            <a:xfrm flipV="1">
              <a:off x="8138160" y="2012062"/>
              <a:ext cx="3044952" cy="7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64" name="Oval 63">
              <a:extLst>
                <a:ext uri="{FF2B5EF4-FFF2-40B4-BE49-F238E27FC236}">
                  <a16:creationId xmlns:a16="http://schemas.microsoft.com/office/drawing/2014/main" id="{1C668341-39BE-4448-B29D-2594AE6D75C2}"/>
                </a:ext>
              </a:extLst>
            </p:cNvPr>
            <p:cNvSpPr/>
            <p:nvPr userDrawn="1"/>
          </p:nvSpPr>
          <p:spPr>
            <a:xfrm>
              <a:off x="11055096" y="1874902"/>
              <a:ext cx="274320" cy="27432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7" name="Date Placeholder 3">
            <a:extLst>
              <a:ext uri="{FF2B5EF4-FFF2-40B4-BE49-F238E27FC236}">
                <a16:creationId xmlns:a16="http://schemas.microsoft.com/office/drawing/2014/main" id="{56895315-7883-40AA-AB6E-E7F8B77E5BAC}"/>
              </a:ext>
            </a:extLst>
          </p:cNvPr>
          <p:cNvSpPr>
            <a:spLocks noGrp="1"/>
          </p:cNvSpPr>
          <p:nvPr>
            <p:ph type="dt" sz="half" idx="10"/>
          </p:nvPr>
        </p:nvSpPr>
        <p:spPr>
          <a:xfrm>
            <a:off x="761295" y="6355080"/>
            <a:ext cx="1097280" cy="365125"/>
          </a:xfrm>
        </p:spPr>
        <p:txBody>
          <a:bodyPr/>
          <a:lstStyle>
            <a:lvl1pPr>
              <a:defRPr>
                <a:solidFill>
                  <a:schemeClr val="bg1"/>
                </a:solidFill>
              </a:defRPr>
            </a:lvl1pPr>
          </a:lstStyle>
          <a:p>
            <a:r>
              <a:rPr lang="en-US"/>
              <a:t>12/11/2023</a:t>
            </a:r>
            <a:endParaRPr lang="en-US" dirty="0"/>
          </a:p>
        </p:txBody>
      </p:sp>
      <p:sp>
        <p:nvSpPr>
          <p:cNvPr id="68" name="Footer Placeholder 4">
            <a:extLst>
              <a:ext uri="{FF2B5EF4-FFF2-40B4-BE49-F238E27FC236}">
                <a16:creationId xmlns:a16="http://schemas.microsoft.com/office/drawing/2014/main" id="{0000A4E2-8200-4049-B783-2C99FBDBAEBD}"/>
              </a:ext>
            </a:extLst>
          </p:cNvPr>
          <p:cNvSpPr>
            <a:spLocks noGrp="1"/>
          </p:cNvSpPr>
          <p:nvPr>
            <p:ph type="ftr" sz="quarter" idx="11"/>
          </p:nvPr>
        </p:nvSpPr>
        <p:spPr>
          <a:xfrm>
            <a:off x="5499886" y="6355080"/>
            <a:ext cx="2286000" cy="365125"/>
          </a:xfrm>
        </p:spPr>
        <p:txBody>
          <a:bodyPr/>
          <a:lstStyle>
            <a:lvl1pPr>
              <a:defRPr>
                <a:solidFill>
                  <a:schemeClr val="bg1"/>
                </a:solidFill>
              </a:defRPr>
            </a:lvl1pPr>
          </a:lstStyle>
          <a:p>
            <a:r>
              <a:rPr lang="en-US"/>
              <a:t>Presentation title</a:t>
            </a:r>
            <a:endParaRPr lang="en-US" dirty="0"/>
          </a:p>
        </p:txBody>
      </p:sp>
      <p:sp>
        <p:nvSpPr>
          <p:cNvPr id="69" name="Slide Number Placeholder 5">
            <a:extLst>
              <a:ext uri="{FF2B5EF4-FFF2-40B4-BE49-F238E27FC236}">
                <a16:creationId xmlns:a16="http://schemas.microsoft.com/office/drawing/2014/main" id="{179E1CD1-EB8F-4E56-ADD5-06293A7A2EE8}"/>
              </a:ext>
            </a:extLst>
          </p:cNvPr>
          <p:cNvSpPr>
            <a:spLocks noGrp="1"/>
          </p:cNvSpPr>
          <p:nvPr>
            <p:ph type="sldNum" sz="quarter" idx="12"/>
          </p:nvPr>
        </p:nvSpPr>
        <p:spPr>
          <a:xfrm>
            <a:off x="11274091" y="635508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
        <p:nvSpPr>
          <p:cNvPr id="4" name="Content Placeholder 2">
            <a:extLst>
              <a:ext uri="{FF2B5EF4-FFF2-40B4-BE49-F238E27FC236}">
                <a16:creationId xmlns:a16="http://schemas.microsoft.com/office/drawing/2014/main" id="{3BB414F1-8F08-3A3B-45E3-9F44595164A1}"/>
              </a:ext>
            </a:extLst>
          </p:cNvPr>
          <p:cNvSpPr>
            <a:spLocks noGrp="1"/>
          </p:cNvSpPr>
          <p:nvPr>
            <p:ph sz="half" idx="14" hasCustomPrompt="1"/>
          </p:nvPr>
        </p:nvSpPr>
        <p:spPr>
          <a:xfrm>
            <a:off x="762001" y="3058886"/>
            <a:ext cx="6597372" cy="3296194"/>
          </a:xfrm>
        </p:spPr>
        <p:txBody>
          <a:bodyPr>
            <a:normAutofit/>
          </a:bodyPr>
          <a:lstStyle>
            <a:lvl1pPr marL="0" indent="0">
              <a:lnSpc>
                <a:spcPts val="2000"/>
              </a:lnSpc>
              <a:buFont typeface="Arial" panose="020B0604020202020204" pitchFamily="34" charset="0"/>
              <a:buNone/>
              <a:defRPr sz="1800">
                <a:solidFill>
                  <a:schemeClr val="bg1"/>
                </a:solidFill>
              </a:defRPr>
            </a:lvl1pPr>
            <a:lvl2pPr marL="457200">
              <a:lnSpc>
                <a:spcPts val="2000"/>
              </a:lnSpc>
              <a:defRPr sz="1800">
                <a:solidFill>
                  <a:schemeClr val="bg1"/>
                </a:solidFill>
              </a:defRPr>
            </a:lvl2pPr>
            <a:lvl3pPr marL="914400">
              <a:lnSpc>
                <a:spcPts val="2000"/>
              </a:lnSpc>
              <a:defRPr sz="1800">
                <a:solidFill>
                  <a:schemeClr val="bg1"/>
                </a:solidFill>
              </a:defRPr>
            </a:lvl3pPr>
            <a:lvl4pPr marL="1371600">
              <a:lnSpc>
                <a:spcPts val="2000"/>
              </a:lnSpc>
              <a:defRPr sz="1800">
                <a:solidFill>
                  <a:schemeClr val="bg1"/>
                </a:solidFill>
              </a:defRPr>
            </a:lvl4pPr>
            <a:lvl5pPr marL="1828800">
              <a:lnSpc>
                <a:spcPts val="2000"/>
              </a:lnSpc>
              <a:defRPr sz="1800">
                <a:solidFill>
                  <a:schemeClr val="bg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80696027"/>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guide id="4" pos="576"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 Subtitle">
    <p:bg>
      <p:bgPr>
        <a:solidFill>
          <a:schemeClr val="accent3"/>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9F09F422-89F7-BDA7-7801-F364BA5D95A5}"/>
              </a:ext>
              <a:ext uri="{C183D7F6-B498-43B3-948B-1728B52AA6E4}">
                <adec:decorative xmlns:adec="http://schemas.microsoft.com/office/drawing/2017/decorative" val="1"/>
              </a:ext>
            </a:extLst>
          </p:cNvPr>
          <p:cNvGrpSpPr/>
          <p:nvPr userDrawn="1"/>
        </p:nvGrpSpPr>
        <p:grpSpPr>
          <a:xfrm>
            <a:off x="-3045" y="-4303"/>
            <a:ext cx="7252590" cy="6862680"/>
            <a:chOff x="-3045" y="-4303"/>
            <a:chExt cx="7252590" cy="6862680"/>
          </a:xfrm>
        </p:grpSpPr>
        <p:sp>
          <p:nvSpPr>
            <p:cNvPr id="34" name="Rectangle 33">
              <a:extLst>
                <a:ext uri="{FF2B5EF4-FFF2-40B4-BE49-F238E27FC236}">
                  <a16:creationId xmlns:a16="http://schemas.microsoft.com/office/drawing/2014/main" id="{D629CA98-D89C-4A69-9A55-8D6C17DCDDF0}"/>
                </a:ext>
              </a:extLst>
            </p:cNvPr>
            <p:cNvSpPr/>
            <p:nvPr userDrawn="1"/>
          </p:nvSpPr>
          <p:spPr>
            <a:xfrm>
              <a:off x="-1146" y="4775407"/>
              <a:ext cx="2029968" cy="207752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8" name="Graphic 27">
              <a:extLst>
                <a:ext uri="{FF2B5EF4-FFF2-40B4-BE49-F238E27FC236}">
                  <a16:creationId xmlns:a16="http://schemas.microsoft.com/office/drawing/2014/main" id="{12C5F573-21FC-4A6F-B46F-5583E20C994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3045" y="-4303"/>
              <a:ext cx="2029968" cy="2029968"/>
            </a:xfrm>
            <a:prstGeom prst="rect">
              <a:avLst/>
            </a:prstGeom>
          </p:spPr>
        </p:pic>
        <p:sp>
          <p:nvSpPr>
            <p:cNvPr id="39" name="Rectangle 38">
              <a:extLst>
                <a:ext uri="{FF2B5EF4-FFF2-40B4-BE49-F238E27FC236}">
                  <a16:creationId xmlns:a16="http://schemas.microsoft.com/office/drawing/2014/main" id="{EA65556A-38A5-4BA5-9A40-33F02F960B1E}"/>
                </a:ext>
              </a:extLst>
            </p:cNvPr>
            <p:cNvSpPr/>
            <p:nvPr userDrawn="1"/>
          </p:nvSpPr>
          <p:spPr>
            <a:xfrm>
              <a:off x="3757" y="2033993"/>
              <a:ext cx="2029968"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Rectangle 64">
              <a:extLst>
                <a:ext uri="{FF2B5EF4-FFF2-40B4-BE49-F238E27FC236}">
                  <a16:creationId xmlns:a16="http://schemas.microsoft.com/office/drawing/2014/main" id="{37900790-71B8-45C8-9B6D-07E23CEA7632}"/>
                </a:ext>
              </a:extLst>
            </p:cNvPr>
            <p:cNvSpPr/>
            <p:nvPr userDrawn="1"/>
          </p:nvSpPr>
          <p:spPr>
            <a:xfrm>
              <a:off x="-218" y="4059798"/>
              <a:ext cx="2029968" cy="75956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328AC969-4FA2-44AD-A273-2A0B7839749F}"/>
                </a:ext>
              </a:extLst>
            </p:cNvPr>
            <p:cNvSpPr/>
            <p:nvPr userDrawn="1"/>
          </p:nvSpPr>
          <p:spPr>
            <a:xfrm>
              <a:off x="4071442" y="4058828"/>
              <a:ext cx="3178103" cy="2799549"/>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Graphic 10">
              <a:extLst>
                <a:ext uri="{FF2B5EF4-FFF2-40B4-BE49-F238E27FC236}">
                  <a16:creationId xmlns:a16="http://schemas.microsoft.com/office/drawing/2014/main" id="{91CB31D0-C621-4EF7-AE25-5C3BCD5882C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2038053" y="2029625"/>
              <a:ext cx="2029878" cy="2023760"/>
            </a:xfrm>
            <a:prstGeom prst="rect">
              <a:avLst/>
            </a:prstGeom>
          </p:spPr>
        </p:pic>
        <p:pic>
          <p:nvPicPr>
            <p:cNvPr id="69" name="Graphic 68">
              <a:extLst>
                <a:ext uri="{FF2B5EF4-FFF2-40B4-BE49-F238E27FC236}">
                  <a16:creationId xmlns:a16="http://schemas.microsoft.com/office/drawing/2014/main" id="{B2CC2F02-F98F-4E69-AA01-CCF96A602E12}"/>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2034034" y="4055808"/>
              <a:ext cx="2029968" cy="2029968"/>
            </a:xfrm>
            <a:prstGeom prst="rect">
              <a:avLst/>
            </a:prstGeom>
          </p:spPr>
        </p:pic>
        <p:sp>
          <p:nvSpPr>
            <p:cNvPr id="8" name="Rectangle 9">
              <a:extLst>
                <a:ext uri="{FF2B5EF4-FFF2-40B4-BE49-F238E27FC236}">
                  <a16:creationId xmlns:a16="http://schemas.microsoft.com/office/drawing/2014/main" id="{FE05B395-CB62-452B-A84F-936AD8EDDA92}"/>
                </a:ext>
              </a:extLst>
            </p:cNvPr>
            <p:cNvSpPr/>
            <p:nvPr userDrawn="1"/>
          </p:nvSpPr>
          <p:spPr>
            <a:xfrm>
              <a:off x="2028568" y="4060579"/>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3" name="Graphic 72">
              <a:extLst>
                <a:ext uri="{FF2B5EF4-FFF2-40B4-BE49-F238E27FC236}">
                  <a16:creationId xmlns:a16="http://schemas.microsoft.com/office/drawing/2014/main" id="{2622C30D-68C5-43FD-997F-CFD4DD72E164}"/>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rot="5400000">
              <a:off x="2043950" y="4059923"/>
              <a:ext cx="2029968" cy="2029968"/>
            </a:xfrm>
            <a:prstGeom prst="rect">
              <a:avLst/>
            </a:prstGeom>
          </p:spPr>
        </p:pic>
        <p:pic>
          <p:nvPicPr>
            <p:cNvPr id="35" name="Picture 34" descr="A black and white striped pattern&#10;&#10;Description automatically generated with low confidence">
              <a:extLst>
                <a:ext uri="{FF2B5EF4-FFF2-40B4-BE49-F238E27FC236}">
                  <a16:creationId xmlns:a16="http://schemas.microsoft.com/office/drawing/2014/main" id="{AC3CDBDC-6EB4-4B7D-A9F6-4CFA748349B5}"/>
                </a:ext>
              </a:extLst>
            </p:cNvPr>
            <p:cNvPicPr>
              <a:picLocks noChangeAspect="1"/>
            </p:cNvPicPr>
            <p:nvPr userDrawn="1"/>
          </p:nvPicPr>
          <p:blipFill>
            <a:blip r:embed="rId10" cstate="screen">
              <a:extLst>
                <a:ext uri="{28A0092B-C50C-407E-A947-70E740481C1C}">
                  <a14:useLocalDpi xmlns:a14="http://schemas.microsoft.com/office/drawing/2010/main" val="0"/>
                </a:ext>
              </a:extLst>
            </a:blip>
            <a:stretch>
              <a:fillRect/>
            </a:stretch>
          </p:blipFill>
          <p:spPr>
            <a:xfrm>
              <a:off x="1406" y="3062893"/>
              <a:ext cx="2019299" cy="999451"/>
            </a:xfrm>
            <a:prstGeom prst="rect">
              <a:avLst/>
            </a:prstGeom>
          </p:spPr>
        </p:pic>
        <p:grpSp>
          <p:nvGrpSpPr>
            <p:cNvPr id="162" name="Group 161">
              <a:extLst>
                <a:ext uri="{FF2B5EF4-FFF2-40B4-BE49-F238E27FC236}">
                  <a16:creationId xmlns:a16="http://schemas.microsoft.com/office/drawing/2014/main" id="{34457344-691C-417A-9C29-5AD8ABC43E5A}"/>
                </a:ext>
              </a:extLst>
            </p:cNvPr>
            <p:cNvGrpSpPr/>
            <p:nvPr userDrawn="1"/>
          </p:nvGrpSpPr>
          <p:grpSpPr>
            <a:xfrm>
              <a:off x="4433" y="4836676"/>
              <a:ext cx="1965960" cy="1965960"/>
              <a:chOff x="5361924" y="7472790"/>
              <a:chExt cx="1828800" cy="1828800"/>
            </a:xfrm>
          </p:grpSpPr>
          <p:grpSp>
            <p:nvGrpSpPr>
              <p:cNvPr id="163" name="Group 162">
                <a:extLst>
                  <a:ext uri="{FF2B5EF4-FFF2-40B4-BE49-F238E27FC236}">
                    <a16:creationId xmlns:a16="http://schemas.microsoft.com/office/drawing/2014/main" id="{68DDC918-5A9B-4D14-98A4-9002D8520FD4}"/>
                  </a:ext>
                </a:extLst>
              </p:cNvPr>
              <p:cNvGrpSpPr/>
              <p:nvPr userDrawn="1"/>
            </p:nvGrpSpPr>
            <p:grpSpPr>
              <a:xfrm>
                <a:off x="5361924" y="7472790"/>
                <a:ext cx="1828800" cy="1828800"/>
                <a:chOff x="5361924" y="7472790"/>
                <a:chExt cx="1828800" cy="1828800"/>
              </a:xfrm>
            </p:grpSpPr>
            <p:grpSp>
              <p:nvGrpSpPr>
                <p:cNvPr id="165" name="Group 164">
                  <a:extLst>
                    <a:ext uri="{FF2B5EF4-FFF2-40B4-BE49-F238E27FC236}">
                      <a16:creationId xmlns:a16="http://schemas.microsoft.com/office/drawing/2014/main" id="{2366D07F-988F-459E-BBD3-15126F92902E}"/>
                    </a:ext>
                  </a:extLst>
                </p:cNvPr>
                <p:cNvGrpSpPr/>
                <p:nvPr userDrawn="1"/>
              </p:nvGrpSpPr>
              <p:grpSpPr>
                <a:xfrm>
                  <a:off x="5361924" y="7472790"/>
                  <a:ext cx="1828800" cy="1828800"/>
                  <a:chOff x="5388428" y="7173291"/>
                  <a:chExt cx="1828800" cy="1828800"/>
                </a:xfrm>
              </p:grpSpPr>
              <p:grpSp>
                <p:nvGrpSpPr>
                  <p:cNvPr id="173" name="Group 172">
                    <a:extLst>
                      <a:ext uri="{FF2B5EF4-FFF2-40B4-BE49-F238E27FC236}">
                        <a16:creationId xmlns:a16="http://schemas.microsoft.com/office/drawing/2014/main" id="{6CCACE8C-699F-4B10-BA84-94167BA05CC5}"/>
                      </a:ext>
                    </a:extLst>
                  </p:cNvPr>
                  <p:cNvGrpSpPr/>
                  <p:nvPr userDrawn="1"/>
                </p:nvGrpSpPr>
                <p:grpSpPr>
                  <a:xfrm>
                    <a:off x="5388428" y="7173291"/>
                    <a:ext cx="1828800" cy="1828800"/>
                    <a:chOff x="5388428" y="7173291"/>
                    <a:chExt cx="1828800" cy="1828800"/>
                  </a:xfrm>
                </p:grpSpPr>
                <p:grpSp>
                  <p:nvGrpSpPr>
                    <p:cNvPr id="176" name="Group 175">
                      <a:extLst>
                        <a:ext uri="{FF2B5EF4-FFF2-40B4-BE49-F238E27FC236}">
                          <a16:creationId xmlns:a16="http://schemas.microsoft.com/office/drawing/2014/main" id="{59F49E32-0B71-4676-8012-BA971DA2100F}"/>
                        </a:ext>
                      </a:extLst>
                    </p:cNvPr>
                    <p:cNvGrpSpPr/>
                    <p:nvPr userDrawn="1"/>
                  </p:nvGrpSpPr>
                  <p:grpSpPr>
                    <a:xfrm>
                      <a:off x="5388428" y="7173291"/>
                      <a:ext cx="1828800" cy="1828800"/>
                      <a:chOff x="5579044" y="7049770"/>
                      <a:chExt cx="1828800" cy="1828800"/>
                    </a:xfrm>
                  </p:grpSpPr>
                  <p:grpSp>
                    <p:nvGrpSpPr>
                      <p:cNvPr id="178" name="Group 177">
                        <a:extLst>
                          <a:ext uri="{FF2B5EF4-FFF2-40B4-BE49-F238E27FC236}">
                            <a16:creationId xmlns:a16="http://schemas.microsoft.com/office/drawing/2014/main" id="{DF41FA5A-1504-4DC4-B514-00C377423E7C}"/>
                          </a:ext>
                        </a:extLst>
                      </p:cNvPr>
                      <p:cNvGrpSpPr/>
                      <p:nvPr userDrawn="1"/>
                    </p:nvGrpSpPr>
                    <p:grpSpPr>
                      <a:xfrm>
                        <a:off x="5579044" y="7049770"/>
                        <a:ext cx="1828800" cy="1828800"/>
                        <a:chOff x="5579044" y="7049770"/>
                        <a:chExt cx="1828800" cy="1828800"/>
                      </a:xfrm>
                    </p:grpSpPr>
                    <p:grpSp>
                      <p:nvGrpSpPr>
                        <p:cNvPr id="180" name="Group 179">
                          <a:extLst>
                            <a:ext uri="{FF2B5EF4-FFF2-40B4-BE49-F238E27FC236}">
                              <a16:creationId xmlns:a16="http://schemas.microsoft.com/office/drawing/2014/main" id="{68B4610A-A91F-459F-A9C5-9FC624665516}"/>
                            </a:ext>
                          </a:extLst>
                        </p:cNvPr>
                        <p:cNvGrpSpPr/>
                        <p:nvPr userDrawn="1"/>
                      </p:nvGrpSpPr>
                      <p:grpSpPr>
                        <a:xfrm>
                          <a:off x="5579044" y="7049770"/>
                          <a:ext cx="1828800" cy="1828800"/>
                          <a:chOff x="5579044" y="7049770"/>
                          <a:chExt cx="1828800" cy="1828800"/>
                        </a:xfrm>
                      </p:grpSpPr>
                      <p:grpSp>
                        <p:nvGrpSpPr>
                          <p:cNvPr id="182" name="Group 181">
                            <a:extLst>
                              <a:ext uri="{FF2B5EF4-FFF2-40B4-BE49-F238E27FC236}">
                                <a16:creationId xmlns:a16="http://schemas.microsoft.com/office/drawing/2014/main" id="{D794F6E3-A9E3-42A9-93AA-7B9E20AD922D}"/>
                              </a:ext>
                            </a:extLst>
                          </p:cNvPr>
                          <p:cNvGrpSpPr/>
                          <p:nvPr userDrawn="1"/>
                        </p:nvGrpSpPr>
                        <p:grpSpPr>
                          <a:xfrm>
                            <a:off x="5579044" y="7049770"/>
                            <a:ext cx="1828800" cy="1828800"/>
                            <a:chOff x="5579044" y="7049770"/>
                            <a:chExt cx="1828800" cy="1828800"/>
                          </a:xfrm>
                        </p:grpSpPr>
                        <p:sp>
                          <p:nvSpPr>
                            <p:cNvPr id="184" name="Oval 183">
                              <a:extLst>
                                <a:ext uri="{FF2B5EF4-FFF2-40B4-BE49-F238E27FC236}">
                                  <a16:creationId xmlns:a16="http://schemas.microsoft.com/office/drawing/2014/main" id="{90B634B0-4792-4A28-B92A-ACA35F177675}"/>
                                </a:ext>
                              </a:extLst>
                            </p:cNvPr>
                            <p:cNvSpPr/>
                            <p:nvPr userDrawn="1"/>
                          </p:nvSpPr>
                          <p:spPr>
                            <a:xfrm>
                              <a:off x="5579044" y="7049770"/>
                              <a:ext cx="1828800" cy="182880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85" name="Oval 184">
                              <a:extLst>
                                <a:ext uri="{FF2B5EF4-FFF2-40B4-BE49-F238E27FC236}">
                                  <a16:creationId xmlns:a16="http://schemas.microsoft.com/office/drawing/2014/main" id="{1B466310-2C61-42F1-81EB-2B5BF01B2267}"/>
                                </a:ext>
                              </a:extLst>
                            </p:cNvPr>
                            <p:cNvSpPr/>
                            <p:nvPr userDrawn="1"/>
                          </p:nvSpPr>
                          <p:spPr>
                            <a:xfrm>
                              <a:off x="5647624" y="7118350"/>
                              <a:ext cx="1691640" cy="169164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83" name="Oval 182">
                            <a:extLst>
                              <a:ext uri="{FF2B5EF4-FFF2-40B4-BE49-F238E27FC236}">
                                <a16:creationId xmlns:a16="http://schemas.microsoft.com/office/drawing/2014/main" id="{53A72A9A-79AE-4A89-8938-7A85E2248DE6}"/>
                              </a:ext>
                            </a:extLst>
                          </p:cNvPr>
                          <p:cNvSpPr/>
                          <p:nvPr userDrawn="1"/>
                        </p:nvSpPr>
                        <p:spPr>
                          <a:xfrm>
                            <a:off x="5716204" y="7186930"/>
                            <a:ext cx="1554480" cy="155448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81" name="Oval 180">
                          <a:extLst>
                            <a:ext uri="{FF2B5EF4-FFF2-40B4-BE49-F238E27FC236}">
                              <a16:creationId xmlns:a16="http://schemas.microsoft.com/office/drawing/2014/main" id="{02618DCD-5B83-4412-9D1A-968C246DCAC1}"/>
                            </a:ext>
                          </a:extLst>
                        </p:cNvPr>
                        <p:cNvSpPr/>
                        <p:nvPr userDrawn="1"/>
                      </p:nvSpPr>
                      <p:spPr>
                        <a:xfrm>
                          <a:off x="5784784" y="7255510"/>
                          <a:ext cx="1417320" cy="141732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79" name="Oval 178">
                        <a:extLst>
                          <a:ext uri="{FF2B5EF4-FFF2-40B4-BE49-F238E27FC236}">
                            <a16:creationId xmlns:a16="http://schemas.microsoft.com/office/drawing/2014/main" id="{29B173F9-A6EA-4B31-B4C6-3C8DE08F2F11}"/>
                          </a:ext>
                        </a:extLst>
                      </p:cNvPr>
                      <p:cNvSpPr/>
                      <p:nvPr userDrawn="1"/>
                    </p:nvSpPr>
                    <p:spPr>
                      <a:xfrm>
                        <a:off x="5853364" y="7324090"/>
                        <a:ext cx="1280160" cy="128016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77" name="Oval 176">
                      <a:extLst>
                        <a:ext uri="{FF2B5EF4-FFF2-40B4-BE49-F238E27FC236}">
                          <a16:creationId xmlns:a16="http://schemas.microsoft.com/office/drawing/2014/main" id="{466DB0E2-4B80-4A09-8BCA-9432E1E1DAE3}"/>
                        </a:ext>
                      </a:extLst>
                    </p:cNvPr>
                    <p:cNvSpPr/>
                    <p:nvPr userDrawn="1"/>
                  </p:nvSpPr>
                  <p:spPr>
                    <a:xfrm>
                      <a:off x="5731328" y="7516191"/>
                      <a:ext cx="1143000" cy="114300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74" name="Oval 173">
                    <a:extLst>
                      <a:ext uri="{FF2B5EF4-FFF2-40B4-BE49-F238E27FC236}">
                        <a16:creationId xmlns:a16="http://schemas.microsoft.com/office/drawing/2014/main" id="{20D2F087-D77F-4913-922E-014FB9DEE63E}"/>
                      </a:ext>
                    </a:extLst>
                  </p:cNvPr>
                  <p:cNvSpPr/>
                  <p:nvPr userDrawn="1"/>
                </p:nvSpPr>
                <p:spPr>
                  <a:xfrm>
                    <a:off x="5799908" y="7584771"/>
                    <a:ext cx="1005840" cy="100584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66" name="Oval 165">
                  <a:extLst>
                    <a:ext uri="{FF2B5EF4-FFF2-40B4-BE49-F238E27FC236}">
                      <a16:creationId xmlns:a16="http://schemas.microsoft.com/office/drawing/2014/main" id="{DD44EC19-A244-4489-9CB8-0361CFBFD02F}"/>
                    </a:ext>
                  </a:extLst>
                </p:cNvPr>
                <p:cNvSpPr/>
                <p:nvPr userDrawn="1"/>
              </p:nvSpPr>
              <p:spPr>
                <a:xfrm>
                  <a:off x="5841984" y="7952850"/>
                  <a:ext cx="868680" cy="86868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67" name="Oval 166">
                  <a:extLst>
                    <a:ext uri="{FF2B5EF4-FFF2-40B4-BE49-F238E27FC236}">
                      <a16:creationId xmlns:a16="http://schemas.microsoft.com/office/drawing/2014/main" id="{C5C029E7-6D6D-4D14-8D8E-E407011AF097}"/>
                    </a:ext>
                  </a:extLst>
                </p:cNvPr>
                <p:cNvSpPr/>
                <p:nvPr userDrawn="1"/>
              </p:nvSpPr>
              <p:spPr>
                <a:xfrm>
                  <a:off x="5910564" y="8021430"/>
                  <a:ext cx="731520" cy="73152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69" name="Oval 168">
                  <a:extLst>
                    <a:ext uri="{FF2B5EF4-FFF2-40B4-BE49-F238E27FC236}">
                      <a16:creationId xmlns:a16="http://schemas.microsoft.com/office/drawing/2014/main" id="{4A74D8A7-ACD3-40A3-918D-46DF99BF9F3E}"/>
                    </a:ext>
                  </a:extLst>
                </p:cNvPr>
                <p:cNvSpPr/>
                <p:nvPr userDrawn="1"/>
              </p:nvSpPr>
              <p:spPr>
                <a:xfrm>
                  <a:off x="5979144" y="8090010"/>
                  <a:ext cx="594360" cy="59436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71" name="Oval 170">
                  <a:extLst>
                    <a:ext uri="{FF2B5EF4-FFF2-40B4-BE49-F238E27FC236}">
                      <a16:creationId xmlns:a16="http://schemas.microsoft.com/office/drawing/2014/main" id="{9C994ED9-5124-452B-986B-4782056BCFB3}"/>
                    </a:ext>
                  </a:extLst>
                </p:cNvPr>
                <p:cNvSpPr/>
                <p:nvPr userDrawn="1"/>
              </p:nvSpPr>
              <p:spPr>
                <a:xfrm>
                  <a:off x="6047724" y="8158590"/>
                  <a:ext cx="457200" cy="45720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72" name="Oval 171">
                  <a:extLst>
                    <a:ext uri="{FF2B5EF4-FFF2-40B4-BE49-F238E27FC236}">
                      <a16:creationId xmlns:a16="http://schemas.microsoft.com/office/drawing/2014/main" id="{8ADCBFB4-9F0A-40FB-A585-2728254E0A7C}"/>
                    </a:ext>
                  </a:extLst>
                </p:cNvPr>
                <p:cNvSpPr/>
                <p:nvPr userDrawn="1"/>
              </p:nvSpPr>
              <p:spPr>
                <a:xfrm>
                  <a:off x="6116304" y="8227170"/>
                  <a:ext cx="320040" cy="32004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64" name="Oval 163">
                <a:extLst>
                  <a:ext uri="{FF2B5EF4-FFF2-40B4-BE49-F238E27FC236}">
                    <a16:creationId xmlns:a16="http://schemas.microsoft.com/office/drawing/2014/main" id="{42E049E2-81A6-45F8-BA9F-DEA21400B1AD}"/>
                  </a:ext>
                </a:extLst>
              </p:cNvPr>
              <p:cNvSpPr/>
              <p:nvPr userDrawn="1"/>
            </p:nvSpPr>
            <p:spPr>
              <a:xfrm>
                <a:off x="6184884" y="8295750"/>
                <a:ext cx="182880" cy="18288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67" name="Freeform: Shape 66">
              <a:extLst>
                <a:ext uri="{FF2B5EF4-FFF2-40B4-BE49-F238E27FC236}">
                  <a16:creationId xmlns:a16="http://schemas.microsoft.com/office/drawing/2014/main" id="{75F20D6C-6085-4D3F-9186-6895908C97B9}"/>
                </a:ext>
              </a:extLst>
            </p:cNvPr>
            <p:cNvSpPr/>
            <p:nvPr userDrawn="1"/>
          </p:nvSpPr>
          <p:spPr>
            <a:xfrm rot="16200000">
              <a:off x="506891" y="5335524"/>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1" name="Rectangle 70">
              <a:extLst>
                <a:ext uri="{FF2B5EF4-FFF2-40B4-BE49-F238E27FC236}">
                  <a16:creationId xmlns:a16="http://schemas.microsoft.com/office/drawing/2014/main" id="{BC56BE23-DE49-4D55-A6A0-DFE2A870120D}"/>
                </a:ext>
              </a:extLst>
            </p:cNvPr>
            <p:cNvSpPr/>
            <p:nvPr userDrawn="1"/>
          </p:nvSpPr>
          <p:spPr>
            <a:xfrm>
              <a:off x="2028658" y="6089528"/>
              <a:ext cx="2049251" cy="76847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Oval 74">
              <a:extLst>
                <a:ext uri="{FF2B5EF4-FFF2-40B4-BE49-F238E27FC236}">
                  <a16:creationId xmlns:a16="http://schemas.microsoft.com/office/drawing/2014/main" id="{BCF3BD55-FF25-4CA9-8016-81AEB8AA43E8}"/>
                </a:ext>
              </a:extLst>
            </p:cNvPr>
            <p:cNvSpPr/>
            <p:nvPr userDrawn="1"/>
          </p:nvSpPr>
          <p:spPr>
            <a:xfrm>
              <a:off x="3838078" y="1859479"/>
              <a:ext cx="274320" cy="27432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7" name="Straight Connector 76">
              <a:extLst>
                <a:ext uri="{FF2B5EF4-FFF2-40B4-BE49-F238E27FC236}">
                  <a16:creationId xmlns:a16="http://schemas.microsoft.com/office/drawing/2014/main" id="{DE09EA6C-7AC2-47BE-95B8-4D3412867BA5}"/>
                </a:ext>
              </a:extLst>
            </p:cNvPr>
            <p:cNvCxnSpPr>
              <a:cxnSpLocks/>
            </p:cNvCxnSpPr>
            <p:nvPr userDrawn="1"/>
          </p:nvCxnSpPr>
          <p:spPr>
            <a:xfrm flipV="1">
              <a:off x="0" y="1990665"/>
              <a:ext cx="4023360" cy="33894"/>
            </a:xfrm>
            <a:prstGeom prst="line">
              <a:avLst/>
            </a:prstGeom>
            <a:ln w="508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4974771" y="576943"/>
            <a:ext cx="6449786" cy="2785508"/>
          </a:xfrm>
        </p:spPr>
        <p:txBody>
          <a:bodyPr anchor="b">
            <a:normAutofit/>
          </a:bodyPr>
          <a:lstStyle>
            <a:lvl1pPr algn="l">
              <a:defRPr sz="4800" cap="all" baseline="0">
                <a:solidFill>
                  <a:schemeClr val="tx2"/>
                </a:solidFill>
              </a:defRPr>
            </a:lvl1pPr>
          </a:lstStyle>
          <a:p>
            <a:r>
              <a:rPr lang="en-US" dirty="0"/>
              <a:t>Click to ADD TITLE</a:t>
            </a:r>
          </a:p>
        </p:txBody>
      </p:sp>
      <p:sp>
        <p:nvSpPr>
          <p:cNvPr id="3" name="Subtitle 2">
            <a:extLst>
              <a:ext uri="{FF2B5EF4-FFF2-40B4-BE49-F238E27FC236}">
                <a16:creationId xmlns:a16="http://schemas.microsoft.com/office/drawing/2014/main" id="{EB00591F-8CE8-B626-C81A-6C960B2BAECA}"/>
              </a:ext>
            </a:extLst>
          </p:cNvPr>
          <p:cNvSpPr>
            <a:spLocks noGrp="1"/>
          </p:cNvSpPr>
          <p:nvPr>
            <p:ph type="subTitle" idx="1" hasCustomPrompt="1"/>
          </p:nvPr>
        </p:nvSpPr>
        <p:spPr>
          <a:xfrm>
            <a:off x="4974772" y="3373686"/>
            <a:ext cx="6449785" cy="1029586"/>
          </a:xfrm>
        </p:spPr>
        <p:txBody>
          <a:bodyPr>
            <a:normAutofit/>
          </a:bodyPr>
          <a:lstStyle>
            <a:lvl1pPr marL="0" indent="0" algn="l">
              <a:lnSpc>
                <a:spcPct val="150000"/>
              </a:lnSpc>
              <a:spcBef>
                <a:spcPts val="0"/>
              </a:spcBef>
              <a:buNone/>
              <a:defRPr sz="2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92" name="Date Placeholder 3">
            <a:extLst>
              <a:ext uri="{FF2B5EF4-FFF2-40B4-BE49-F238E27FC236}">
                <a16:creationId xmlns:a16="http://schemas.microsoft.com/office/drawing/2014/main" id="{2837477B-3D20-4982-86AF-91100FE408D3}"/>
              </a:ext>
            </a:extLst>
          </p:cNvPr>
          <p:cNvSpPr>
            <a:spLocks noGrp="1"/>
          </p:cNvSpPr>
          <p:nvPr>
            <p:ph type="dt" sz="half" idx="10"/>
          </p:nvPr>
        </p:nvSpPr>
        <p:spPr>
          <a:xfrm>
            <a:off x="7519821" y="6353175"/>
            <a:ext cx="1097280" cy="365125"/>
          </a:xfrm>
        </p:spPr>
        <p:txBody>
          <a:bodyPr/>
          <a:lstStyle>
            <a:lvl1pPr>
              <a:defRPr>
                <a:solidFill>
                  <a:schemeClr val="bg1"/>
                </a:solidFill>
              </a:defRPr>
            </a:lvl1pPr>
          </a:lstStyle>
          <a:p>
            <a:r>
              <a:rPr lang="en-US"/>
              <a:t>12/11/2023</a:t>
            </a:r>
            <a:endParaRPr lang="en-US" dirty="0"/>
          </a:p>
        </p:txBody>
      </p:sp>
      <p:sp>
        <p:nvSpPr>
          <p:cNvPr id="193" name="Footer Placeholder 4">
            <a:extLst>
              <a:ext uri="{FF2B5EF4-FFF2-40B4-BE49-F238E27FC236}">
                <a16:creationId xmlns:a16="http://schemas.microsoft.com/office/drawing/2014/main" id="{B6E38A1E-AF37-4A09-9B69-65397A079362}"/>
              </a:ext>
            </a:extLst>
          </p:cNvPr>
          <p:cNvSpPr>
            <a:spLocks noGrp="1"/>
          </p:cNvSpPr>
          <p:nvPr>
            <p:ph type="ftr" sz="quarter" idx="11"/>
          </p:nvPr>
        </p:nvSpPr>
        <p:spPr>
          <a:xfrm>
            <a:off x="8727198" y="6350000"/>
            <a:ext cx="2286000" cy="365125"/>
          </a:xfrm>
        </p:spPr>
        <p:txBody>
          <a:bodyPr/>
          <a:lstStyle>
            <a:lvl1pPr>
              <a:defRPr>
                <a:solidFill>
                  <a:schemeClr val="bg1"/>
                </a:solidFill>
              </a:defRPr>
            </a:lvl1pPr>
          </a:lstStyle>
          <a:p>
            <a:r>
              <a:rPr lang="en-US"/>
              <a:t>Presentation title</a:t>
            </a:r>
            <a:endParaRPr lang="en-US" dirty="0"/>
          </a:p>
        </p:txBody>
      </p:sp>
      <p:sp>
        <p:nvSpPr>
          <p:cNvPr id="194" name="Slide Number Placeholder 5">
            <a:extLst>
              <a:ext uri="{FF2B5EF4-FFF2-40B4-BE49-F238E27FC236}">
                <a16:creationId xmlns:a16="http://schemas.microsoft.com/office/drawing/2014/main" id="{FB77B535-C760-4E32-8A7E-BF9AD08BBC39}"/>
              </a:ext>
            </a:extLst>
          </p:cNvPr>
          <p:cNvSpPr>
            <a:spLocks noGrp="1"/>
          </p:cNvSpPr>
          <p:nvPr>
            <p:ph type="sldNum" sz="quarter" idx="12"/>
          </p:nvPr>
        </p:nvSpPr>
        <p:spPr>
          <a:xfrm>
            <a:off x="11123295" y="6352847"/>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64770521"/>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56"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1">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CA106-0FC3-4FE9-9338-4AC3D15608E5}"/>
              </a:ext>
            </a:extLst>
          </p:cNvPr>
          <p:cNvSpPr>
            <a:spLocks noGrp="1"/>
          </p:cNvSpPr>
          <p:nvPr>
            <p:ph type="title" hasCustomPrompt="1"/>
          </p:nvPr>
        </p:nvSpPr>
        <p:spPr>
          <a:xfrm>
            <a:off x="771736" y="896112"/>
            <a:ext cx="9389288" cy="1362456"/>
          </a:xfrm>
        </p:spPr>
        <p:txBody>
          <a:bodyPr anchor="t" anchorCtr="0"/>
          <a:lstStyle>
            <a:lvl1pPr>
              <a:defRPr cap="all" baseline="0">
                <a:solidFill>
                  <a:schemeClr val="accent1"/>
                </a:solidFill>
              </a:defRPr>
            </a:lvl1pPr>
          </a:lstStyle>
          <a:p>
            <a:r>
              <a:rPr lang="en-US" dirty="0"/>
              <a:t>CLICK TO ADD TITLE</a:t>
            </a:r>
          </a:p>
        </p:txBody>
      </p:sp>
      <p:grpSp>
        <p:nvGrpSpPr>
          <p:cNvPr id="5" name="Group 4">
            <a:extLst>
              <a:ext uri="{FF2B5EF4-FFF2-40B4-BE49-F238E27FC236}">
                <a16:creationId xmlns:a16="http://schemas.microsoft.com/office/drawing/2014/main" id="{E88DF45F-9FEA-47BE-AC15-52BE148E1814}"/>
              </a:ext>
              <a:ext uri="{C183D7F6-B498-43B3-948B-1728B52AA6E4}">
                <adec:decorative xmlns:adec="http://schemas.microsoft.com/office/drawing/2017/decorative" val="1"/>
              </a:ext>
            </a:extLst>
          </p:cNvPr>
          <p:cNvGrpSpPr/>
          <p:nvPr userDrawn="1"/>
        </p:nvGrpSpPr>
        <p:grpSpPr>
          <a:xfrm>
            <a:off x="11239499" y="0"/>
            <a:ext cx="1015984" cy="6858000"/>
            <a:chOff x="11239499" y="0"/>
            <a:chExt cx="1015984" cy="6858000"/>
          </a:xfrm>
        </p:grpSpPr>
        <p:sp>
          <p:nvSpPr>
            <p:cNvPr id="8" name="Rectangle 7">
              <a:extLst>
                <a:ext uri="{FF2B5EF4-FFF2-40B4-BE49-F238E27FC236}">
                  <a16:creationId xmlns:a16="http://schemas.microsoft.com/office/drawing/2014/main" id="{9C51E8B0-FB58-4BB5-9CDA-4A1B4DBC5E90}"/>
                </a:ext>
              </a:extLst>
            </p:cNvPr>
            <p:cNvSpPr/>
            <p:nvPr userDrawn="1"/>
          </p:nvSpPr>
          <p:spPr>
            <a:xfrm>
              <a:off x="11240499" y="4828032"/>
              <a:ext cx="1014984"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3548A0B2-480B-4F04-B7B5-67A328B174D1}"/>
                </a:ext>
              </a:extLst>
            </p:cNvPr>
            <p:cNvSpPr/>
            <p:nvPr userDrawn="1"/>
          </p:nvSpPr>
          <p:spPr>
            <a:xfrm>
              <a:off x="11240499" y="2833299"/>
              <a:ext cx="1014984"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0A19E0-B2DF-4E35-AD7A-80B5C429C6C1}"/>
                </a:ext>
              </a:extLst>
            </p:cNvPr>
            <p:cNvSpPr/>
            <p:nvPr userDrawn="1"/>
          </p:nvSpPr>
          <p:spPr>
            <a:xfrm>
              <a:off x="11240499" y="0"/>
              <a:ext cx="1014984"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descr="A black and white striped pattern&#10;&#10;Description automatically generated with low confidence">
              <a:extLst>
                <a:ext uri="{FF2B5EF4-FFF2-40B4-BE49-F238E27FC236}">
                  <a16:creationId xmlns:a16="http://schemas.microsoft.com/office/drawing/2014/main" id="{9C1C8F39-77F2-4753-A57A-2FD46715F2A6}"/>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rot="5400000">
              <a:off x="10777681" y="552957"/>
              <a:ext cx="1828800" cy="905164"/>
            </a:xfrm>
            <a:prstGeom prst="rect">
              <a:avLst/>
            </a:prstGeom>
          </p:spPr>
        </p:pic>
        <p:sp>
          <p:nvSpPr>
            <p:cNvPr id="14" name="Rectangle 13">
              <a:extLst>
                <a:ext uri="{FF2B5EF4-FFF2-40B4-BE49-F238E27FC236}">
                  <a16:creationId xmlns:a16="http://schemas.microsoft.com/office/drawing/2014/main" id="{0A6AF7B2-2B49-4313-AA4E-3FD77CF46A04}"/>
                </a:ext>
              </a:extLst>
            </p:cNvPr>
            <p:cNvSpPr/>
            <p:nvPr userDrawn="1"/>
          </p:nvSpPr>
          <p:spPr>
            <a:xfrm>
              <a:off x="11240499" y="2029863"/>
              <a:ext cx="1014984" cy="81295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6" name="Graphic 25">
              <a:extLst>
                <a:ext uri="{FF2B5EF4-FFF2-40B4-BE49-F238E27FC236}">
                  <a16:creationId xmlns:a16="http://schemas.microsoft.com/office/drawing/2014/main" id="{E9AA5A01-9E59-4C92-9634-32DB51F9182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16200000">
              <a:off x="10880040" y="5394960"/>
              <a:ext cx="1828800" cy="914400"/>
            </a:xfrm>
            <a:prstGeom prst="rect">
              <a:avLst/>
            </a:prstGeom>
          </p:spPr>
        </p:pic>
        <p:sp>
          <p:nvSpPr>
            <p:cNvPr id="16" name="Freeform: Shape 15">
              <a:extLst>
                <a:ext uri="{FF2B5EF4-FFF2-40B4-BE49-F238E27FC236}">
                  <a16:creationId xmlns:a16="http://schemas.microsoft.com/office/drawing/2014/main" id="{1D3A8643-F793-41FD-AA08-DC814719C40C}"/>
                </a:ext>
              </a:extLst>
            </p:cNvPr>
            <p:cNvSpPr/>
            <p:nvPr userDrawn="1"/>
          </p:nvSpPr>
          <p:spPr>
            <a:xfrm>
              <a:off x="11250235" y="4949368"/>
              <a:ext cx="914400" cy="182880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31" name="Graphic 30">
              <a:extLst>
                <a:ext uri="{FF2B5EF4-FFF2-40B4-BE49-F238E27FC236}">
                  <a16:creationId xmlns:a16="http://schemas.microsoft.com/office/drawing/2014/main" id="{F50D01F0-AD27-490F-8044-37B2D9E23326}"/>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rot="5400000">
              <a:off x="10793035" y="3391083"/>
              <a:ext cx="1828800" cy="914400"/>
            </a:xfrm>
            <a:prstGeom prst="rect">
              <a:avLst/>
            </a:prstGeom>
          </p:spPr>
        </p:pic>
      </p:grpSp>
      <p:sp>
        <p:nvSpPr>
          <p:cNvPr id="32" name="Date Placeholder 3">
            <a:extLst>
              <a:ext uri="{FF2B5EF4-FFF2-40B4-BE49-F238E27FC236}">
                <a16:creationId xmlns:a16="http://schemas.microsoft.com/office/drawing/2014/main" id="{417A4AF6-C906-4001-BDD2-33E116318583}"/>
              </a:ext>
            </a:extLst>
          </p:cNvPr>
          <p:cNvSpPr>
            <a:spLocks noGrp="1"/>
          </p:cNvSpPr>
          <p:nvPr>
            <p:ph type="dt" sz="half" idx="10"/>
          </p:nvPr>
        </p:nvSpPr>
        <p:spPr>
          <a:xfrm>
            <a:off x="771735" y="6353175"/>
            <a:ext cx="1097280" cy="365125"/>
          </a:xfrm>
        </p:spPr>
        <p:txBody>
          <a:bodyPr/>
          <a:lstStyle>
            <a:lvl1pPr>
              <a:defRPr>
                <a:solidFill>
                  <a:schemeClr val="tx1">
                    <a:lumMod val="75000"/>
                    <a:lumOff val="25000"/>
                  </a:schemeClr>
                </a:solidFill>
              </a:defRPr>
            </a:lvl1pPr>
          </a:lstStyle>
          <a:p>
            <a:r>
              <a:rPr lang="en-US"/>
              <a:t>12/11/2023</a:t>
            </a:r>
            <a:endParaRPr lang="en-US" dirty="0"/>
          </a:p>
        </p:txBody>
      </p:sp>
      <p:sp>
        <p:nvSpPr>
          <p:cNvPr id="33" name="Footer Placeholder 4">
            <a:extLst>
              <a:ext uri="{FF2B5EF4-FFF2-40B4-BE49-F238E27FC236}">
                <a16:creationId xmlns:a16="http://schemas.microsoft.com/office/drawing/2014/main" id="{5D94E674-98A0-4C77-80E5-084E3946B242}"/>
              </a:ext>
            </a:extLst>
          </p:cNvPr>
          <p:cNvSpPr>
            <a:spLocks noGrp="1"/>
          </p:cNvSpPr>
          <p:nvPr>
            <p:ph type="ftr" sz="quarter" idx="11"/>
          </p:nvPr>
        </p:nvSpPr>
        <p:spPr>
          <a:xfrm>
            <a:off x="5424487" y="6350000"/>
            <a:ext cx="2286000" cy="365125"/>
          </a:xfrm>
        </p:spPr>
        <p:txBody>
          <a:bodyPr/>
          <a:lstStyle>
            <a:lvl1pPr>
              <a:defRPr>
                <a:solidFill>
                  <a:schemeClr val="tx1">
                    <a:lumMod val="75000"/>
                    <a:lumOff val="25000"/>
                  </a:schemeClr>
                </a:solidFill>
              </a:defRPr>
            </a:lvl1pPr>
          </a:lstStyle>
          <a:p>
            <a:r>
              <a:rPr lang="en-US"/>
              <a:t>Presentation title</a:t>
            </a:r>
            <a:endParaRPr lang="en-US" dirty="0"/>
          </a:p>
        </p:txBody>
      </p:sp>
      <p:sp>
        <p:nvSpPr>
          <p:cNvPr id="34" name="Slide Number Placeholder 5">
            <a:extLst>
              <a:ext uri="{FF2B5EF4-FFF2-40B4-BE49-F238E27FC236}">
                <a16:creationId xmlns:a16="http://schemas.microsoft.com/office/drawing/2014/main" id="{36214990-C58C-4D62-9381-40A242460690}"/>
              </a:ext>
            </a:extLst>
          </p:cNvPr>
          <p:cNvSpPr>
            <a:spLocks noGrp="1"/>
          </p:cNvSpPr>
          <p:nvPr>
            <p:ph type="sldNum" sz="quarter" idx="12"/>
          </p:nvPr>
        </p:nvSpPr>
        <p:spPr>
          <a:xfrm>
            <a:off x="11123295" y="635635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
        <p:nvSpPr>
          <p:cNvPr id="6" name="Content Placeholder 2">
            <a:extLst>
              <a:ext uri="{FF2B5EF4-FFF2-40B4-BE49-F238E27FC236}">
                <a16:creationId xmlns:a16="http://schemas.microsoft.com/office/drawing/2014/main" id="{B135D7B7-20E9-ADCF-4417-B443AF3112FC}"/>
              </a:ext>
            </a:extLst>
          </p:cNvPr>
          <p:cNvSpPr>
            <a:spLocks noGrp="1"/>
          </p:cNvSpPr>
          <p:nvPr>
            <p:ph sz="half" idx="14" hasCustomPrompt="1"/>
          </p:nvPr>
        </p:nvSpPr>
        <p:spPr>
          <a:xfrm>
            <a:off x="771734" y="2590800"/>
            <a:ext cx="4515035" cy="3505200"/>
          </a:xfrm>
        </p:spPr>
        <p:txBody>
          <a:bodyPr>
            <a:normAutofit/>
          </a:bodyPr>
          <a:lstStyle>
            <a:lvl1pPr marL="0" indent="0">
              <a:lnSpc>
                <a:spcPts val="2000"/>
              </a:lnSpc>
              <a:buFont typeface="Arial" panose="020B0604020202020204" pitchFamily="34" charset="0"/>
              <a:buNone/>
              <a:defRPr sz="1800"/>
            </a:lvl1pPr>
            <a:lvl2pPr marL="457200">
              <a:lnSpc>
                <a:spcPts val="2000"/>
              </a:lnSpc>
              <a:defRPr sz="1800"/>
            </a:lvl2pPr>
            <a:lvl3pPr marL="914400">
              <a:lnSpc>
                <a:spcPts val="2000"/>
              </a:lnSpc>
              <a:defRPr sz="1800"/>
            </a:lvl3pPr>
            <a:lvl4pPr marL="1371600">
              <a:lnSpc>
                <a:spcPts val="2000"/>
              </a:lnSpc>
              <a:defRPr sz="1800"/>
            </a:lvl4pPr>
            <a:lvl5pPr marL="1828800">
              <a:lnSpc>
                <a:spcPts val="2000"/>
              </a:lnSpc>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a:extLst>
              <a:ext uri="{FF2B5EF4-FFF2-40B4-BE49-F238E27FC236}">
                <a16:creationId xmlns:a16="http://schemas.microsoft.com/office/drawing/2014/main" id="{5D4468C5-0B68-8408-80C5-F8681CA98918}"/>
              </a:ext>
            </a:extLst>
          </p:cNvPr>
          <p:cNvSpPr>
            <a:spLocks noGrp="1"/>
          </p:cNvSpPr>
          <p:nvPr>
            <p:ph sz="half" idx="15" hasCustomPrompt="1"/>
          </p:nvPr>
        </p:nvSpPr>
        <p:spPr>
          <a:xfrm>
            <a:off x="5645989" y="2590800"/>
            <a:ext cx="4515035" cy="3505200"/>
          </a:xfrm>
        </p:spPr>
        <p:txBody>
          <a:bodyPr>
            <a:normAutofit/>
          </a:bodyPr>
          <a:lstStyle>
            <a:lvl1pPr marL="0" indent="0">
              <a:lnSpc>
                <a:spcPts val="2000"/>
              </a:lnSpc>
              <a:buFont typeface="Arial" panose="020B0604020202020204" pitchFamily="34" charset="0"/>
              <a:buNone/>
              <a:defRPr sz="1800"/>
            </a:lvl1pPr>
            <a:lvl2pPr marL="457200">
              <a:lnSpc>
                <a:spcPts val="2000"/>
              </a:lnSpc>
              <a:defRPr sz="1800"/>
            </a:lvl2pPr>
            <a:lvl3pPr marL="914400">
              <a:lnSpc>
                <a:spcPts val="2000"/>
              </a:lnSpc>
              <a:defRPr sz="1800"/>
            </a:lvl3pPr>
            <a:lvl4pPr marL="1371600">
              <a:lnSpc>
                <a:spcPts val="2000"/>
              </a:lnSpc>
              <a:defRPr sz="1800"/>
            </a:lvl4pPr>
            <a:lvl5pPr marL="1828800">
              <a:lnSpc>
                <a:spcPts val="2000"/>
              </a:lnSpc>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888137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2">
    <p:bg>
      <p:bgPr>
        <a:solidFill>
          <a:schemeClr val="accent6">
            <a:lumMod val="60000"/>
            <a:lumOff val="40000"/>
          </a:schemeClr>
        </a:solidFill>
        <a:effectLst/>
      </p:bgPr>
    </p:bg>
    <p:spTree>
      <p:nvGrpSpPr>
        <p:cNvPr id="1" name=""/>
        <p:cNvGrpSpPr/>
        <p:nvPr/>
      </p:nvGrpSpPr>
      <p:grpSpPr>
        <a:xfrm>
          <a:off x="0" y="0"/>
          <a:ext cx="0" cy="0"/>
          <a:chOff x="0" y="0"/>
          <a:chExt cx="0" cy="0"/>
        </a:xfrm>
      </p:grpSpPr>
      <p:pic>
        <p:nvPicPr>
          <p:cNvPr id="26" name="Graphic 25">
            <a:extLst>
              <a:ext uri="{FF2B5EF4-FFF2-40B4-BE49-F238E27FC236}">
                <a16:creationId xmlns:a16="http://schemas.microsoft.com/office/drawing/2014/main" id="{E1BC9BFE-80C0-4DA9-92DB-070C41E412BC}"/>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8097646">
            <a:off x="403102" y="-983359"/>
            <a:ext cx="2029968" cy="2029968"/>
          </a:xfrm>
          <a:prstGeom prst="rect">
            <a:avLst/>
          </a:prstGeom>
        </p:spPr>
      </p:pic>
      <p:sp>
        <p:nvSpPr>
          <p:cNvPr id="8" name="Rectangle 23">
            <a:extLst>
              <a:ext uri="{FF2B5EF4-FFF2-40B4-BE49-F238E27FC236}">
                <a16:creationId xmlns:a16="http://schemas.microsoft.com/office/drawing/2014/main" id="{F5ED01E4-35BF-4165-86B2-E3BDFD91DEE3}"/>
              </a:ext>
              <a:ext uri="{C183D7F6-B498-43B3-948B-1728B52AA6E4}">
                <adec:decorative xmlns:adec="http://schemas.microsoft.com/office/drawing/2017/decorative" val="1"/>
              </a:ext>
            </a:extLst>
          </p:cNvPr>
          <p:cNvSpPr/>
          <p:nvPr userDrawn="1"/>
        </p:nvSpPr>
        <p:spPr>
          <a:xfrm rot="13508190">
            <a:off x="-1025089" y="458228"/>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Graphic 8">
            <a:extLst>
              <a:ext uri="{FF2B5EF4-FFF2-40B4-BE49-F238E27FC236}">
                <a16:creationId xmlns:a16="http://schemas.microsoft.com/office/drawing/2014/main" id="{B7E6DD28-C71B-4484-973A-D12A27730009}"/>
              </a:ext>
              <a:ext uri="{C183D7F6-B498-43B3-948B-1728B52AA6E4}">
                <adec:decorative xmlns:adec="http://schemas.microsoft.com/office/drawing/2017/decorative" val="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8902533">
            <a:off x="407892" y="1900474"/>
            <a:ext cx="2029968" cy="2029968"/>
          </a:xfrm>
          <a:prstGeom prst="rect">
            <a:avLst/>
          </a:prstGeom>
        </p:spPr>
      </p:pic>
      <p:sp>
        <p:nvSpPr>
          <p:cNvPr id="11" name="Rectangle 23">
            <a:extLst>
              <a:ext uri="{FF2B5EF4-FFF2-40B4-BE49-F238E27FC236}">
                <a16:creationId xmlns:a16="http://schemas.microsoft.com/office/drawing/2014/main" id="{AB403917-256D-4254-A12F-F8BD19470C42}"/>
              </a:ext>
              <a:ext uri="{C183D7F6-B498-43B3-948B-1728B52AA6E4}">
                <adec:decorative xmlns:adec="http://schemas.microsoft.com/office/drawing/2017/decorative" val="1"/>
              </a:ext>
            </a:extLst>
          </p:cNvPr>
          <p:cNvSpPr/>
          <p:nvPr userDrawn="1"/>
        </p:nvSpPr>
        <p:spPr>
          <a:xfrm rot="18900000">
            <a:off x="413443" y="1923515"/>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Graphic 11">
            <a:extLst>
              <a:ext uri="{FF2B5EF4-FFF2-40B4-BE49-F238E27FC236}">
                <a16:creationId xmlns:a16="http://schemas.microsoft.com/office/drawing/2014/main" id="{EB06A536-5FCB-4761-9EFF-D54BE44B1FD9}"/>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2708786">
            <a:off x="-1021285" y="3355869"/>
            <a:ext cx="2029968" cy="2029968"/>
          </a:xfrm>
          <a:prstGeom prst="rect">
            <a:avLst/>
          </a:prstGeom>
        </p:spPr>
      </p:pic>
      <p:pic>
        <p:nvPicPr>
          <p:cNvPr id="13" name="Graphic 12">
            <a:extLst>
              <a:ext uri="{FF2B5EF4-FFF2-40B4-BE49-F238E27FC236}">
                <a16:creationId xmlns:a16="http://schemas.microsoft.com/office/drawing/2014/main" id="{3B73C61F-3D48-4791-8280-D98D2C01E0C1}"/>
              </a:ext>
              <a:ext uri="{C183D7F6-B498-43B3-948B-1728B52AA6E4}">
                <adec:decorative xmlns:adec="http://schemas.microsoft.com/office/drawing/2017/decorative" val="1"/>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rot="13489227">
            <a:off x="1859807" y="3357927"/>
            <a:ext cx="2029968" cy="2029968"/>
          </a:xfrm>
          <a:prstGeom prst="rect">
            <a:avLst/>
          </a:prstGeom>
        </p:spPr>
      </p:pic>
      <p:grpSp>
        <p:nvGrpSpPr>
          <p:cNvPr id="21" name="Group 20">
            <a:extLst>
              <a:ext uri="{FF2B5EF4-FFF2-40B4-BE49-F238E27FC236}">
                <a16:creationId xmlns:a16="http://schemas.microsoft.com/office/drawing/2014/main" id="{94213EEF-F759-4045-9F53-49C1B4ECED53}"/>
              </a:ext>
              <a:ext uri="{C183D7F6-B498-43B3-948B-1728B52AA6E4}">
                <adec:decorative xmlns:adec="http://schemas.microsoft.com/office/drawing/2017/decorative" val="1"/>
              </a:ext>
            </a:extLst>
          </p:cNvPr>
          <p:cNvGrpSpPr/>
          <p:nvPr userDrawn="1"/>
        </p:nvGrpSpPr>
        <p:grpSpPr>
          <a:xfrm>
            <a:off x="-7411" y="5806395"/>
            <a:ext cx="2870810" cy="1000774"/>
            <a:chOff x="-13699" y="5839164"/>
            <a:chExt cx="2862790" cy="1000774"/>
          </a:xfrm>
        </p:grpSpPr>
        <p:sp>
          <p:nvSpPr>
            <p:cNvPr id="91" name="Freeform: Shape 90">
              <a:extLst>
                <a:ext uri="{FF2B5EF4-FFF2-40B4-BE49-F238E27FC236}">
                  <a16:creationId xmlns:a16="http://schemas.microsoft.com/office/drawing/2014/main" id="{2EA4D38A-6ACD-4296-B454-E5BD7EAC7990}"/>
                </a:ext>
              </a:extLst>
            </p:cNvPr>
            <p:cNvSpPr/>
            <p:nvPr userDrawn="1"/>
          </p:nvSpPr>
          <p:spPr>
            <a:xfrm>
              <a:off x="-13699" y="5839164"/>
              <a:ext cx="2862790" cy="28868"/>
            </a:xfrm>
            <a:custGeom>
              <a:avLst/>
              <a:gdLst>
                <a:gd name="connsiteX0" fmla="*/ 0 w 2862790"/>
                <a:gd name="connsiteY0" fmla="*/ 0 h 28868"/>
                <a:gd name="connsiteX1" fmla="*/ 2862790 w 2862790"/>
                <a:gd name="connsiteY1" fmla="*/ 0 h 28868"/>
                <a:gd name="connsiteX2" fmla="*/ 2833921 w 2862790"/>
                <a:gd name="connsiteY2" fmla="*/ 28868 h 28868"/>
                <a:gd name="connsiteX3" fmla="*/ 28868 w 2862790"/>
                <a:gd name="connsiteY3" fmla="*/ 28868 h 28868"/>
                <a:gd name="connsiteX4" fmla="*/ 0 w 2862790"/>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62790" h="28868">
                  <a:moveTo>
                    <a:pt x="0" y="0"/>
                  </a:moveTo>
                  <a:lnTo>
                    <a:pt x="2862790" y="0"/>
                  </a:lnTo>
                  <a:lnTo>
                    <a:pt x="2833921"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0" name="Freeform: Shape 89">
              <a:extLst>
                <a:ext uri="{FF2B5EF4-FFF2-40B4-BE49-F238E27FC236}">
                  <a16:creationId xmlns:a16="http://schemas.microsoft.com/office/drawing/2014/main" id="{74E32D04-F635-443B-B642-A509F0473CB5}"/>
                </a:ext>
              </a:extLst>
            </p:cNvPr>
            <p:cNvSpPr/>
            <p:nvPr userDrawn="1"/>
          </p:nvSpPr>
          <p:spPr>
            <a:xfrm>
              <a:off x="47246" y="5900109"/>
              <a:ext cx="2740900" cy="28868"/>
            </a:xfrm>
            <a:custGeom>
              <a:avLst/>
              <a:gdLst>
                <a:gd name="connsiteX0" fmla="*/ 0 w 2740900"/>
                <a:gd name="connsiteY0" fmla="*/ 0 h 28868"/>
                <a:gd name="connsiteX1" fmla="*/ 2740900 w 2740900"/>
                <a:gd name="connsiteY1" fmla="*/ 0 h 28868"/>
                <a:gd name="connsiteX2" fmla="*/ 2712032 w 2740900"/>
                <a:gd name="connsiteY2" fmla="*/ 28868 h 28868"/>
                <a:gd name="connsiteX3" fmla="*/ 28868 w 2740900"/>
                <a:gd name="connsiteY3" fmla="*/ 28868 h 28868"/>
                <a:gd name="connsiteX4" fmla="*/ 0 w 2740900"/>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0900" h="28868">
                  <a:moveTo>
                    <a:pt x="0" y="0"/>
                  </a:moveTo>
                  <a:lnTo>
                    <a:pt x="2740900" y="0"/>
                  </a:lnTo>
                  <a:lnTo>
                    <a:pt x="2712032"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9" name="Freeform: Shape 88">
              <a:extLst>
                <a:ext uri="{FF2B5EF4-FFF2-40B4-BE49-F238E27FC236}">
                  <a16:creationId xmlns:a16="http://schemas.microsoft.com/office/drawing/2014/main" id="{C95F7659-0C0B-4798-8392-E6B36B62DEA4}"/>
                </a:ext>
              </a:extLst>
            </p:cNvPr>
            <p:cNvSpPr/>
            <p:nvPr userDrawn="1"/>
          </p:nvSpPr>
          <p:spPr>
            <a:xfrm>
              <a:off x="108992" y="5960251"/>
              <a:ext cx="2619012" cy="29671"/>
            </a:xfrm>
            <a:custGeom>
              <a:avLst/>
              <a:gdLst>
                <a:gd name="connsiteX0" fmla="*/ 0 w 2619012"/>
                <a:gd name="connsiteY0" fmla="*/ 0 h 29671"/>
                <a:gd name="connsiteX1" fmla="*/ 2619012 w 2619012"/>
                <a:gd name="connsiteY1" fmla="*/ 0 h 29671"/>
                <a:gd name="connsiteX2" fmla="*/ 2590143 w 2619012"/>
                <a:gd name="connsiteY2" fmla="*/ 28868 h 29671"/>
                <a:gd name="connsiteX3" fmla="*/ 28067 w 2619012"/>
                <a:gd name="connsiteY3" fmla="*/ 29671 h 29671"/>
                <a:gd name="connsiteX4" fmla="*/ 28869 w 2619012"/>
                <a:gd name="connsiteY4" fmla="*/ 28869 h 29671"/>
                <a:gd name="connsiteX5" fmla="*/ 0 w 2619012"/>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9012" h="29671">
                  <a:moveTo>
                    <a:pt x="0" y="0"/>
                  </a:moveTo>
                  <a:lnTo>
                    <a:pt x="2619012" y="0"/>
                  </a:lnTo>
                  <a:lnTo>
                    <a:pt x="2590143" y="28868"/>
                  </a:lnTo>
                  <a:lnTo>
                    <a:pt x="28067" y="29671"/>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8" name="Freeform: Shape 87">
              <a:extLst>
                <a:ext uri="{FF2B5EF4-FFF2-40B4-BE49-F238E27FC236}">
                  <a16:creationId xmlns:a16="http://schemas.microsoft.com/office/drawing/2014/main" id="{ABB69ABA-A9D2-4649-A1AB-E12AA2D2C8E7}"/>
                </a:ext>
              </a:extLst>
            </p:cNvPr>
            <p:cNvSpPr/>
            <p:nvPr userDrawn="1"/>
          </p:nvSpPr>
          <p:spPr>
            <a:xfrm>
              <a:off x="169937" y="6021196"/>
              <a:ext cx="2497122" cy="29670"/>
            </a:xfrm>
            <a:custGeom>
              <a:avLst/>
              <a:gdLst>
                <a:gd name="connsiteX0" fmla="*/ 0 w 2497122"/>
                <a:gd name="connsiteY0" fmla="*/ 0 h 29670"/>
                <a:gd name="connsiteX1" fmla="*/ 2497122 w 2497122"/>
                <a:gd name="connsiteY1" fmla="*/ 0 h 29670"/>
                <a:gd name="connsiteX2" fmla="*/ 2468254 w 2497122"/>
                <a:gd name="connsiteY2" fmla="*/ 28868 h 29670"/>
                <a:gd name="connsiteX3" fmla="*/ 28066 w 2497122"/>
                <a:gd name="connsiteY3" fmla="*/ 29670 h 29670"/>
                <a:gd name="connsiteX4" fmla="*/ 28868 w 2497122"/>
                <a:gd name="connsiteY4" fmla="*/ 28868 h 29670"/>
                <a:gd name="connsiteX5" fmla="*/ 0 w 2497122"/>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97122" h="29670">
                  <a:moveTo>
                    <a:pt x="0" y="0"/>
                  </a:moveTo>
                  <a:lnTo>
                    <a:pt x="2497122" y="0"/>
                  </a:lnTo>
                  <a:lnTo>
                    <a:pt x="2468254"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7" name="Freeform: Shape 86">
              <a:extLst>
                <a:ext uri="{FF2B5EF4-FFF2-40B4-BE49-F238E27FC236}">
                  <a16:creationId xmlns:a16="http://schemas.microsoft.com/office/drawing/2014/main" id="{8B88CE23-E34F-470C-8C56-46C08322365F}"/>
                </a:ext>
              </a:extLst>
            </p:cNvPr>
            <p:cNvSpPr/>
            <p:nvPr userDrawn="1"/>
          </p:nvSpPr>
          <p:spPr>
            <a:xfrm>
              <a:off x="229279" y="6082140"/>
              <a:ext cx="2376837" cy="28869"/>
            </a:xfrm>
            <a:custGeom>
              <a:avLst/>
              <a:gdLst>
                <a:gd name="connsiteX0" fmla="*/ 0 w 2376837"/>
                <a:gd name="connsiteY0" fmla="*/ 0 h 28869"/>
                <a:gd name="connsiteX1" fmla="*/ 2376837 w 2376837"/>
                <a:gd name="connsiteY1" fmla="*/ 0 h 28869"/>
                <a:gd name="connsiteX2" fmla="*/ 2347968 w 2376837"/>
                <a:gd name="connsiteY2" fmla="*/ 28868 h 28869"/>
                <a:gd name="connsiteX3" fmla="*/ 28868 w 2376837"/>
                <a:gd name="connsiteY3" fmla="*/ 28869 h 28869"/>
                <a:gd name="connsiteX4" fmla="*/ 0 w 2376837"/>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837" h="28869">
                  <a:moveTo>
                    <a:pt x="0" y="0"/>
                  </a:moveTo>
                  <a:lnTo>
                    <a:pt x="2376837" y="0"/>
                  </a:lnTo>
                  <a:lnTo>
                    <a:pt x="2347968" y="28868"/>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6" name="Freeform: Shape 85">
              <a:extLst>
                <a:ext uri="{FF2B5EF4-FFF2-40B4-BE49-F238E27FC236}">
                  <a16:creationId xmlns:a16="http://schemas.microsoft.com/office/drawing/2014/main" id="{75BCEDE2-961E-42E0-AF9C-3D070C974007}"/>
                </a:ext>
              </a:extLst>
            </p:cNvPr>
            <p:cNvSpPr/>
            <p:nvPr userDrawn="1"/>
          </p:nvSpPr>
          <p:spPr>
            <a:xfrm>
              <a:off x="290222" y="6143085"/>
              <a:ext cx="2254948" cy="28868"/>
            </a:xfrm>
            <a:custGeom>
              <a:avLst/>
              <a:gdLst>
                <a:gd name="connsiteX0" fmla="*/ 0 w 2254948"/>
                <a:gd name="connsiteY0" fmla="*/ 0 h 28868"/>
                <a:gd name="connsiteX1" fmla="*/ 2254948 w 2254948"/>
                <a:gd name="connsiteY1" fmla="*/ 0 h 28868"/>
                <a:gd name="connsiteX2" fmla="*/ 2226080 w 2254948"/>
                <a:gd name="connsiteY2" fmla="*/ 28868 h 28868"/>
                <a:gd name="connsiteX3" fmla="*/ 28868 w 2254948"/>
                <a:gd name="connsiteY3" fmla="*/ 28868 h 28868"/>
                <a:gd name="connsiteX4" fmla="*/ 0 w 2254948"/>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4948" h="28868">
                  <a:moveTo>
                    <a:pt x="0" y="0"/>
                  </a:moveTo>
                  <a:lnTo>
                    <a:pt x="2254948" y="0"/>
                  </a:lnTo>
                  <a:lnTo>
                    <a:pt x="2226080"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5" name="Freeform: Shape 84">
              <a:extLst>
                <a:ext uri="{FF2B5EF4-FFF2-40B4-BE49-F238E27FC236}">
                  <a16:creationId xmlns:a16="http://schemas.microsoft.com/office/drawing/2014/main" id="{FB930397-7A2A-4C50-9EC9-7E3107D065D2}"/>
                </a:ext>
              </a:extLst>
            </p:cNvPr>
            <p:cNvSpPr/>
            <p:nvPr userDrawn="1"/>
          </p:nvSpPr>
          <p:spPr>
            <a:xfrm>
              <a:off x="351970" y="6203227"/>
              <a:ext cx="2133059" cy="29671"/>
            </a:xfrm>
            <a:custGeom>
              <a:avLst/>
              <a:gdLst>
                <a:gd name="connsiteX0" fmla="*/ 2133059 w 2133059"/>
                <a:gd name="connsiteY0" fmla="*/ 0 h 29671"/>
                <a:gd name="connsiteX1" fmla="*/ 2104190 w 2133059"/>
                <a:gd name="connsiteY1" fmla="*/ 28869 h 29671"/>
                <a:gd name="connsiteX2" fmla="*/ 28066 w 2133059"/>
                <a:gd name="connsiteY2" fmla="*/ 29671 h 29671"/>
                <a:gd name="connsiteX3" fmla="*/ 28868 w 2133059"/>
                <a:gd name="connsiteY3" fmla="*/ 28869 h 29671"/>
                <a:gd name="connsiteX4" fmla="*/ 0 w 2133059"/>
                <a:gd name="connsiteY4" fmla="*/ 1 h 29671"/>
                <a:gd name="connsiteX5" fmla="*/ 2133059 w 2133059"/>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33059" h="29671">
                  <a:moveTo>
                    <a:pt x="2133059" y="0"/>
                  </a:moveTo>
                  <a:lnTo>
                    <a:pt x="2104190" y="28869"/>
                  </a:lnTo>
                  <a:lnTo>
                    <a:pt x="28066" y="29671"/>
                  </a:lnTo>
                  <a:lnTo>
                    <a:pt x="28868" y="28869"/>
                  </a:lnTo>
                  <a:lnTo>
                    <a:pt x="0" y="1"/>
                  </a:lnTo>
                  <a:lnTo>
                    <a:pt x="2133059"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4" name="Freeform: Shape 83">
              <a:extLst>
                <a:ext uri="{FF2B5EF4-FFF2-40B4-BE49-F238E27FC236}">
                  <a16:creationId xmlns:a16="http://schemas.microsoft.com/office/drawing/2014/main" id="{8CA98174-D81B-4241-92F9-D0D2028FFEA9}"/>
                </a:ext>
              </a:extLst>
            </p:cNvPr>
            <p:cNvSpPr/>
            <p:nvPr userDrawn="1"/>
          </p:nvSpPr>
          <p:spPr>
            <a:xfrm>
              <a:off x="411310" y="6264172"/>
              <a:ext cx="2012774" cy="28868"/>
            </a:xfrm>
            <a:custGeom>
              <a:avLst/>
              <a:gdLst>
                <a:gd name="connsiteX0" fmla="*/ 0 w 2012774"/>
                <a:gd name="connsiteY0" fmla="*/ 0 h 28868"/>
                <a:gd name="connsiteX1" fmla="*/ 2012774 w 2012774"/>
                <a:gd name="connsiteY1" fmla="*/ 0 h 28868"/>
                <a:gd name="connsiteX2" fmla="*/ 1983905 w 2012774"/>
                <a:gd name="connsiteY2" fmla="*/ 28868 h 28868"/>
                <a:gd name="connsiteX3" fmla="*/ 28868 w 2012774"/>
                <a:gd name="connsiteY3" fmla="*/ 28868 h 28868"/>
                <a:gd name="connsiteX4" fmla="*/ 0 w 2012774"/>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2774" h="28868">
                  <a:moveTo>
                    <a:pt x="0" y="0"/>
                  </a:moveTo>
                  <a:lnTo>
                    <a:pt x="2012774" y="0"/>
                  </a:lnTo>
                  <a:lnTo>
                    <a:pt x="1983905"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3" name="Freeform: Shape 82">
              <a:extLst>
                <a:ext uri="{FF2B5EF4-FFF2-40B4-BE49-F238E27FC236}">
                  <a16:creationId xmlns:a16="http://schemas.microsoft.com/office/drawing/2014/main" id="{E4CE4FB8-5E60-4288-B2FA-CF9316ED449F}"/>
                </a:ext>
              </a:extLst>
            </p:cNvPr>
            <p:cNvSpPr/>
            <p:nvPr userDrawn="1"/>
          </p:nvSpPr>
          <p:spPr>
            <a:xfrm>
              <a:off x="472255" y="6325117"/>
              <a:ext cx="1890884" cy="28868"/>
            </a:xfrm>
            <a:custGeom>
              <a:avLst/>
              <a:gdLst>
                <a:gd name="connsiteX0" fmla="*/ 0 w 1890884"/>
                <a:gd name="connsiteY0" fmla="*/ 0 h 28868"/>
                <a:gd name="connsiteX1" fmla="*/ 1890884 w 1890884"/>
                <a:gd name="connsiteY1" fmla="*/ 0 h 28868"/>
                <a:gd name="connsiteX2" fmla="*/ 1862016 w 1890884"/>
                <a:gd name="connsiteY2" fmla="*/ 28868 h 28868"/>
                <a:gd name="connsiteX3" fmla="*/ 28868 w 1890884"/>
                <a:gd name="connsiteY3" fmla="*/ 28868 h 28868"/>
                <a:gd name="connsiteX4" fmla="*/ 0 w 1890884"/>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0884" h="28868">
                  <a:moveTo>
                    <a:pt x="0" y="0"/>
                  </a:moveTo>
                  <a:lnTo>
                    <a:pt x="1890884" y="0"/>
                  </a:lnTo>
                  <a:lnTo>
                    <a:pt x="1862016"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2" name="Freeform: Shape 81">
              <a:extLst>
                <a:ext uri="{FF2B5EF4-FFF2-40B4-BE49-F238E27FC236}">
                  <a16:creationId xmlns:a16="http://schemas.microsoft.com/office/drawing/2014/main" id="{6F69FE5C-0AF0-42F6-A721-9E2244C967AA}"/>
                </a:ext>
              </a:extLst>
            </p:cNvPr>
            <p:cNvSpPr/>
            <p:nvPr userDrawn="1"/>
          </p:nvSpPr>
          <p:spPr>
            <a:xfrm>
              <a:off x="533199" y="6386061"/>
              <a:ext cx="1768996" cy="28869"/>
            </a:xfrm>
            <a:custGeom>
              <a:avLst/>
              <a:gdLst>
                <a:gd name="connsiteX0" fmla="*/ 0 w 1768996"/>
                <a:gd name="connsiteY0" fmla="*/ 0 h 28869"/>
                <a:gd name="connsiteX1" fmla="*/ 1768996 w 1768996"/>
                <a:gd name="connsiteY1" fmla="*/ 0 h 28869"/>
                <a:gd name="connsiteX2" fmla="*/ 1740128 w 1768996"/>
                <a:gd name="connsiteY2" fmla="*/ 28868 h 28869"/>
                <a:gd name="connsiteX3" fmla="*/ 28869 w 1768996"/>
                <a:gd name="connsiteY3" fmla="*/ 28869 h 28869"/>
                <a:gd name="connsiteX4" fmla="*/ 0 w 1768996"/>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8996" h="28869">
                  <a:moveTo>
                    <a:pt x="0" y="0"/>
                  </a:moveTo>
                  <a:lnTo>
                    <a:pt x="1768996" y="0"/>
                  </a:lnTo>
                  <a:lnTo>
                    <a:pt x="1740128"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1" name="Freeform: Shape 80">
              <a:extLst>
                <a:ext uri="{FF2B5EF4-FFF2-40B4-BE49-F238E27FC236}">
                  <a16:creationId xmlns:a16="http://schemas.microsoft.com/office/drawing/2014/main" id="{E8311083-D41B-4770-B6A9-AFA83AAF2885}"/>
                </a:ext>
              </a:extLst>
            </p:cNvPr>
            <p:cNvSpPr/>
            <p:nvPr userDrawn="1"/>
          </p:nvSpPr>
          <p:spPr>
            <a:xfrm>
              <a:off x="594946" y="6446204"/>
              <a:ext cx="1647106" cy="29670"/>
            </a:xfrm>
            <a:custGeom>
              <a:avLst/>
              <a:gdLst>
                <a:gd name="connsiteX0" fmla="*/ 0 w 1647106"/>
                <a:gd name="connsiteY0" fmla="*/ 0 h 29670"/>
                <a:gd name="connsiteX1" fmla="*/ 1647106 w 1647106"/>
                <a:gd name="connsiteY1" fmla="*/ 0 h 29670"/>
                <a:gd name="connsiteX2" fmla="*/ 1618238 w 1647106"/>
                <a:gd name="connsiteY2" fmla="*/ 28868 h 29670"/>
                <a:gd name="connsiteX3" fmla="*/ 28066 w 1647106"/>
                <a:gd name="connsiteY3" fmla="*/ 29670 h 29670"/>
                <a:gd name="connsiteX4" fmla="*/ 28868 w 1647106"/>
                <a:gd name="connsiteY4" fmla="*/ 28868 h 29670"/>
                <a:gd name="connsiteX5" fmla="*/ 0 w 1647106"/>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47106" h="29670">
                  <a:moveTo>
                    <a:pt x="0" y="0"/>
                  </a:moveTo>
                  <a:lnTo>
                    <a:pt x="1647106" y="0"/>
                  </a:lnTo>
                  <a:lnTo>
                    <a:pt x="1618238"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0" name="Freeform: Shape 79">
              <a:extLst>
                <a:ext uri="{FF2B5EF4-FFF2-40B4-BE49-F238E27FC236}">
                  <a16:creationId xmlns:a16="http://schemas.microsoft.com/office/drawing/2014/main" id="{730A62EE-9416-445D-B0B2-018F008614B8}"/>
                </a:ext>
              </a:extLst>
            </p:cNvPr>
            <p:cNvSpPr/>
            <p:nvPr userDrawn="1"/>
          </p:nvSpPr>
          <p:spPr>
            <a:xfrm>
              <a:off x="654287" y="6507148"/>
              <a:ext cx="1526821" cy="28869"/>
            </a:xfrm>
            <a:custGeom>
              <a:avLst/>
              <a:gdLst>
                <a:gd name="connsiteX0" fmla="*/ 0 w 1526821"/>
                <a:gd name="connsiteY0" fmla="*/ 0 h 28869"/>
                <a:gd name="connsiteX1" fmla="*/ 1526821 w 1526821"/>
                <a:gd name="connsiteY1" fmla="*/ 0 h 28869"/>
                <a:gd name="connsiteX2" fmla="*/ 1497952 w 1526821"/>
                <a:gd name="connsiteY2" fmla="*/ 28868 h 28869"/>
                <a:gd name="connsiteX3" fmla="*/ 28868 w 1526821"/>
                <a:gd name="connsiteY3" fmla="*/ 28869 h 28869"/>
                <a:gd name="connsiteX4" fmla="*/ 0 w 1526821"/>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6821" h="28869">
                  <a:moveTo>
                    <a:pt x="0" y="0"/>
                  </a:moveTo>
                  <a:lnTo>
                    <a:pt x="1526821" y="0"/>
                  </a:lnTo>
                  <a:lnTo>
                    <a:pt x="1497952" y="28868"/>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9" name="Freeform: Shape 78">
              <a:extLst>
                <a:ext uri="{FF2B5EF4-FFF2-40B4-BE49-F238E27FC236}">
                  <a16:creationId xmlns:a16="http://schemas.microsoft.com/office/drawing/2014/main" id="{4A92E211-EBEF-4E62-97FD-46ECC42436DF}"/>
                </a:ext>
              </a:extLst>
            </p:cNvPr>
            <p:cNvSpPr/>
            <p:nvPr userDrawn="1"/>
          </p:nvSpPr>
          <p:spPr>
            <a:xfrm>
              <a:off x="715231" y="6568093"/>
              <a:ext cx="1404932" cy="28868"/>
            </a:xfrm>
            <a:custGeom>
              <a:avLst/>
              <a:gdLst>
                <a:gd name="connsiteX0" fmla="*/ 0 w 1404932"/>
                <a:gd name="connsiteY0" fmla="*/ 0 h 28868"/>
                <a:gd name="connsiteX1" fmla="*/ 1404932 w 1404932"/>
                <a:gd name="connsiteY1" fmla="*/ 0 h 28868"/>
                <a:gd name="connsiteX2" fmla="*/ 1376064 w 1404932"/>
                <a:gd name="connsiteY2" fmla="*/ 28868 h 28868"/>
                <a:gd name="connsiteX3" fmla="*/ 28868 w 1404932"/>
                <a:gd name="connsiteY3" fmla="*/ 28868 h 28868"/>
                <a:gd name="connsiteX4" fmla="*/ 0 w 1404932"/>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4932" h="28868">
                  <a:moveTo>
                    <a:pt x="0" y="0"/>
                  </a:moveTo>
                  <a:lnTo>
                    <a:pt x="1404932" y="0"/>
                  </a:lnTo>
                  <a:lnTo>
                    <a:pt x="1376064"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8" name="Freeform: Shape 77">
              <a:extLst>
                <a:ext uri="{FF2B5EF4-FFF2-40B4-BE49-F238E27FC236}">
                  <a16:creationId xmlns:a16="http://schemas.microsoft.com/office/drawing/2014/main" id="{CC8A63A1-564C-478A-B490-96E1C76014CC}"/>
                </a:ext>
              </a:extLst>
            </p:cNvPr>
            <p:cNvSpPr/>
            <p:nvPr userDrawn="1"/>
          </p:nvSpPr>
          <p:spPr>
            <a:xfrm>
              <a:off x="776977" y="6628235"/>
              <a:ext cx="1283044" cy="29671"/>
            </a:xfrm>
            <a:custGeom>
              <a:avLst/>
              <a:gdLst>
                <a:gd name="connsiteX0" fmla="*/ 1283044 w 1283044"/>
                <a:gd name="connsiteY0" fmla="*/ 0 h 29671"/>
                <a:gd name="connsiteX1" fmla="*/ 1254175 w 1283044"/>
                <a:gd name="connsiteY1" fmla="*/ 28869 h 29671"/>
                <a:gd name="connsiteX2" fmla="*/ 28067 w 1283044"/>
                <a:gd name="connsiteY2" fmla="*/ 29671 h 29671"/>
                <a:gd name="connsiteX3" fmla="*/ 28869 w 1283044"/>
                <a:gd name="connsiteY3" fmla="*/ 28869 h 29671"/>
                <a:gd name="connsiteX4" fmla="*/ 0 w 1283044"/>
                <a:gd name="connsiteY4" fmla="*/ 1 h 29671"/>
                <a:gd name="connsiteX5" fmla="*/ 1283044 w 1283044"/>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3044" h="29671">
                  <a:moveTo>
                    <a:pt x="1283044" y="0"/>
                  </a:moveTo>
                  <a:lnTo>
                    <a:pt x="1254175" y="28869"/>
                  </a:lnTo>
                  <a:lnTo>
                    <a:pt x="28067" y="29671"/>
                  </a:lnTo>
                  <a:lnTo>
                    <a:pt x="28869" y="28869"/>
                  </a:lnTo>
                  <a:lnTo>
                    <a:pt x="0" y="1"/>
                  </a:lnTo>
                  <a:lnTo>
                    <a:pt x="1283044"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7" name="Freeform: Shape 76">
              <a:extLst>
                <a:ext uri="{FF2B5EF4-FFF2-40B4-BE49-F238E27FC236}">
                  <a16:creationId xmlns:a16="http://schemas.microsoft.com/office/drawing/2014/main" id="{4162FC41-462F-4E99-AACA-F5B9C804FB14}"/>
                </a:ext>
              </a:extLst>
            </p:cNvPr>
            <p:cNvSpPr/>
            <p:nvPr userDrawn="1"/>
          </p:nvSpPr>
          <p:spPr>
            <a:xfrm>
              <a:off x="837922" y="6689180"/>
              <a:ext cx="1161154" cy="29670"/>
            </a:xfrm>
            <a:custGeom>
              <a:avLst/>
              <a:gdLst>
                <a:gd name="connsiteX0" fmla="*/ 0 w 1161154"/>
                <a:gd name="connsiteY0" fmla="*/ 0 h 29670"/>
                <a:gd name="connsiteX1" fmla="*/ 1161154 w 1161154"/>
                <a:gd name="connsiteY1" fmla="*/ 0 h 29670"/>
                <a:gd name="connsiteX2" fmla="*/ 1132285 w 1161154"/>
                <a:gd name="connsiteY2" fmla="*/ 28868 h 29670"/>
                <a:gd name="connsiteX3" fmla="*/ 28066 w 1161154"/>
                <a:gd name="connsiteY3" fmla="*/ 29670 h 29670"/>
                <a:gd name="connsiteX4" fmla="*/ 28868 w 1161154"/>
                <a:gd name="connsiteY4" fmla="*/ 28868 h 29670"/>
                <a:gd name="connsiteX5" fmla="*/ 0 w 1161154"/>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1154" h="29670">
                  <a:moveTo>
                    <a:pt x="0" y="0"/>
                  </a:moveTo>
                  <a:lnTo>
                    <a:pt x="1161154" y="0"/>
                  </a:lnTo>
                  <a:lnTo>
                    <a:pt x="1132285"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6" name="Freeform: Shape 75">
              <a:extLst>
                <a:ext uri="{FF2B5EF4-FFF2-40B4-BE49-F238E27FC236}">
                  <a16:creationId xmlns:a16="http://schemas.microsoft.com/office/drawing/2014/main" id="{1F9B61AC-B03D-4064-9DE6-9818F53F333C}"/>
                </a:ext>
              </a:extLst>
            </p:cNvPr>
            <p:cNvSpPr/>
            <p:nvPr userDrawn="1"/>
          </p:nvSpPr>
          <p:spPr>
            <a:xfrm>
              <a:off x="897263" y="6750124"/>
              <a:ext cx="1040868" cy="28869"/>
            </a:xfrm>
            <a:custGeom>
              <a:avLst/>
              <a:gdLst>
                <a:gd name="connsiteX0" fmla="*/ 0 w 1040868"/>
                <a:gd name="connsiteY0" fmla="*/ 0 h 28869"/>
                <a:gd name="connsiteX1" fmla="*/ 1040868 w 1040868"/>
                <a:gd name="connsiteY1" fmla="*/ 0 h 28869"/>
                <a:gd name="connsiteX2" fmla="*/ 1012000 w 1040868"/>
                <a:gd name="connsiteY2" fmla="*/ 28869 h 28869"/>
                <a:gd name="connsiteX3" fmla="*/ 28868 w 1040868"/>
                <a:gd name="connsiteY3" fmla="*/ 28869 h 28869"/>
                <a:gd name="connsiteX4" fmla="*/ 0 w 1040868"/>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0868" h="28869">
                  <a:moveTo>
                    <a:pt x="0" y="0"/>
                  </a:moveTo>
                  <a:lnTo>
                    <a:pt x="1040868" y="0"/>
                  </a:lnTo>
                  <a:lnTo>
                    <a:pt x="1012000" y="28869"/>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3" name="Freeform: Shape 72">
              <a:extLst>
                <a:ext uri="{FF2B5EF4-FFF2-40B4-BE49-F238E27FC236}">
                  <a16:creationId xmlns:a16="http://schemas.microsoft.com/office/drawing/2014/main" id="{C104BA00-790F-438D-AC93-117E23CF2099}"/>
                </a:ext>
              </a:extLst>
            </p:cNvPr>
            <p:cNvSpPr/>
            <p:nvPr userDrawn="1"/>
          </p:nvSpPr>
          <p:spPr>
            <a:xfrm>
              <a:off x="958207" y="6811069"/>
              <a:ext cx="918980" cy="28869"/>
            </a:xfrm>
            <a:custGeom>
              <a:avLst/>
              <a:gdLst>
                <a:gd name="connsiteX0" fmla="*/ 0 w 918980"/>
                <a:gd name="connsiteY0" fmla="*/ 0 h 28869"/>
                <a:gd name="connsiteX1" fmla="*/ 918980 w 918980"/>
                <a:gd name="connsiteY1" fmla="*/ 0 h 28869"/>
                <a:gd name="connsiteX2" fmla="*/ 890112 w 918980"/>
                <a:gd name="connsiteY2" fmla="*/ 28868 h 28869"/>
                <a:gd name="connsiteX3" fmla="*/ 28869 w 918980"/>
                <a:gd name="connsiteY3" fmla="*/ 28869 h 28869"/>
                <a:gd name="connsiteX4" fmla="*/ 0 w 918980"/>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980" h="28869">
                  <a:moveTo>
                    <a:pt x="0" y="0"/>
                  </a:moveTo>
                  <a:lnTo>
                    <a:pt x="918980" y="0"/>
                  </a:lnTo>
                  <a:lnTo>
                    <a:pt x="890112"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101" name="Freeform: Shape 100">
            <a:extLst>
              <a:ext uri="{FF2B5EF4-FFF2-40B4-BE49-F238E27FC236}">
                <a16:creationId xmlns:a16="http://schemas.microsoft.com/office/drawing/2014/main" id="{788A3CD7-1915-41CF-9FB5-E6FEDCA8F19C}"/>
              </a:ext>
              <a:ext uri="{C183D7F6-B498-43B3-948B-1728B52AA6E4}">
                <adec:decorative xmlns:adec="http://schemas.microsoft.com/office/drawing/2017/decorative" val="1"/>
              </a:ext>
            </a:extLst>
          </p:cNvPr>
          <p:cNvSpPr/>
          <p:nvPr userDrawn="1"/>
        </p:nvSpPr>
        <p:spPr>
          <a:xfrm>
            <a:off x="1793659" y="5801762"/>
            <a:ext cx="1075475" cy="1058335"/>
          </a:xfrm>
          <a:custGeom>
            <a:avLst/>
            <a:gdLst>
              <a:gd name="connsiteX0" fmla="*/ 1062720 w 1062720"/>
              <a:gd name="connsiteY0" fmla="*/ 0 h 1062720"/>
              <a:gd name="connsiteX1" fmla="*/ 1062720 w 1062720"/>
              <a:gd name="connsiteY1" fmla="*/ 1062720 h 1062720"/>
              <a:gd name="connsiteX2" fmla="*/ 0 w 1062720"/>
              <a:gd name="connsiteY2" fmla="*/ 1062720 h 1062720"/>
              <a:gd name="connsiteX3" fmla="*/ 1062720 w 1062720"/>
              <a:gd name="connsiteY3" fmla="*/ 0 h 1062720"/>
            </a:gdLst>
            <a:ahLst/>
            <a:cxnLst>
              <a:cxn ang="0">
                <a:pos x="connsiteX0" y="connsiteY0"/>
              </a:cxn>
              <a:cxn ang="0">
                <a:pos x="connsiteX1" y="connsiteY1"/>
              </a:cxn>
              <a:cxn ang="0">
                <a:pos x="connsiteX2" y="connsiteY2"/>
              </a:cxn>
              <a:cxn ang="0">
                <a:pos x="connsiteX3" y="connsiteY3"/>
              </a:cxn>
            </a:cxnLst>
            <a:rect l="l" t="t" r="r" b="b"/>
            <a:pathLst>
              <a:path w="1062720" h="1062720">
                <a:moveTo>
                  <a:pt x="1062720" y="0"/>
                </a:moveTo>
                <a:lnTo>
                  <a:pt x="1062720" y="1062720"/>
                </a:lnTo>
                <a:lnTo>
                  <a:pt x="0" y="1062720"/>
                </a:lnTo>
                <a:lnTo>
                  <a:pt x="106272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3" name="Freeform: Shape 162">
            <a:extLst>
              <a:ext uri="{FF2B5EF4-FFF2-40B4-BE49-F238E27FC236}">
                <a16:creationId xmlns:a16="http://schemas.microsoft.com/office/drawing/2014/main" id="{FEE07693-1822-40D4-88A4-0F663C787D7E}"/>
              </a:ext>
              <a:ext uri="{C183D7F6-B498-43B3-948B-1728B52AA6E4}">
                <adec:decorative xmlns:adec="http://schemas.microsoft.com/office/drawing/2017/decorative" val="1"/>
              </a:ext>
            </a:extLst>
          </p:cNvPr>
          <p:cNvSpPr/>
          <p:nvPr userDrawn="1"/>
        </p:nvSpPr>
        <p:spPr>
          <a:xfrm>
            <a:off x="1035546" y="6829131"/>
            <a:ext cx="918980" cy="28869"/>
          </a:xfrm>
          <a:custGeom>
            <a:avLst/>
            <a:gdLst>
              <a:gd name="connsiteX0" fmla="*/ 0 w 918980"/>
              <a:gd name="connsiteY0" fmla="*/ 0 h 28869"/>
              <a:gd name="connsiteX1" fmla="*/ 918980 w 918980"/>
              <a:gd name="connsiteY1" fmla="*/ 0 h 28869"/>
              <a:gd name="connsiteX2" fmla="*/ 890112 w 918980"/>
              <a:gd name="connsiteY2" fmla="*/ 28868 h 28869"/>
              <a:gd name="connsiteX3" fmla="*/ 28869 w 918980"/>
              <a:gd name="connsiteY3" fmla="*/ 28869 h 28869"/>
              <a:gd name="connsiteX4" fmla="*/ 0 w 918980"/>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980" h="28869">
                <a:moveTo>
                  <a:pt x="0" y="0"/>
                </a:moveTo>
                <a:lnTo>
                  <a:pt x="918980" y="0"/>
                </a:lnTo>
                <a:lnTo>
                  <a:pt x="890112"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 name="Title 1">
            <a:extLst>
              <a:ext uri="{FF2B5EF4-FFF2-40B4-BE49-F238E27FC236}">
                <a16:creationId xmlns:a16="http://schemas.microsoft.com/office/drawing/2014/main" id="{C8142DAF-BE54-C239-5685-89D55E027E4E}"/>
              </a:ext>
            </a:extLst>
          </p:cNvPr>
          <p:cNvSpPr>
            <a:spLocks noGrp="1"/>
          </p:cNvSpPr>
          <p:nvPr>
            <p:ph type="title" hasCustomPrompt="1"/>
          </p:nvPr>
        </p:nvSpPr>
        <p:spPr>
          <a:xfrm>
            <a:off x="3520440" y="896111"/>
            <a:ext cx="7889768" cy="2039341"/>
          </a:xfrm>
        </p:spPr>
        <p:txBody>
          <a:bodyPr anchor="t" anchorCtr="0"/>
          <a:lstStyle>
            <a:lvl1pPr>
              <a:defRPr cap="all" baseline="0">
                <a:solidFill>
                  <a:schemeClr val="accent1"/>
                </a:solidFill>
              </a:defRPr>
            </a:lvl1pPr>
          </a:lstStyle>
          <a:p>
            <a:r>
              <a:rPr lang="en-US" dirty="0"/>
              <a:t>CLICK TO ADD TITLE</a:t>
            </a:r>
          </a:p>
        </p:txBody>
      </p:sp>
      <p:sp>
        <p:nvSpPr>
          <p:cNvPr id="10" name="Content Placeholder 2">
            <a:extLst>
              <a:ext uri="{FF2B5EF4-FFF2-40B4-BE49-F238E27FC236}">
                <a16:creationId xmlns:a16="http://schemas.microsoft.com/office/drawing/2014/main" id="{5A2EBD71-EB16-773C-A6CB-C6E1259AE70B}"/>
              </a:ext>
            </a:extLst>
          </p:cNvPr>
          <p:cNvSpPr>
            <a:spLocks noGrp="1"/>
          </p:cNvSpPr>
          <p:nvPr>
            <p:ph sz="half" idx="14" hasCustomPrompt="1"/>
          </p:nvPr>
        </p:nvSpPr>
        <p:spPr>
          <a:xfrm>
            <a:off x="3520440" y="3259056"/>
            <a:ext cx="2994660" cy="3006531"/>
          </a:xfrm>
        </p:spPr>
        <p:txBody>
          <a:bodyPr>
            <a:normAutofit/>
          </a:bodyPr>
          <a:lstStyle>
            <a:lvl1pPr marL="285750" indent="-285750">
              <a:lnSpc>
                <a:spcPts val="2000"/>
              </a:lnSpc>
              <a:buFont typeface="Arial" panose="020B0604020202020204" pitchFamily="34" charset="0"/>
              <a:buChar char="•"/>
              <a:defRPr sz="1800"/>
            </a:lvl1pPr>
            <a:lvl2pPr>
              <a:lnSpc>
                <a:spcPts val="2000"/>
              </a:lnSpc>
              <a:defRPr sz="1800"/>
            </a:lvl2pPr>
            <a:lvl3pPr>
              <a:lnSpc>
                <a:spcPts val="2000"/>
              </a:lnSpc>
              <a:defRPr sz="1800"/>
            </a:lvl3pPr>
            <a:lvl4pPr>
              <a:lnSpc>
                <a:spcPts val="2000"/>
              </a:lnSpc>
              <a:defRPr sz="1800"/>
            </a:lvl4pPr>
            <a:lvl5pPr>
              <a:lnSpc>
                <a:spcPts val="2000"/>
              </a:lnSpc>
              <a:defRPr sz="1800"/>
            </a:lvl5pPr>
          </a:lstStyle>
          <a:p>
            <a:pPr lvl="0"/>
            <a:r>
              <a:rPr lang="en-US" dirty="0"/>
              <a:t>Click to add content</a:t>
            </a:r>
          </a:p>
          <a:p>
            <a:pPr lvl="1"/>
            <a:r>
              <a:rPr lang="en-US" dirty="0"/>
              <a:t>Second level</a:t>
            </a:r>
          </a:p>
          <a:p>
            <a:pPr lvl="2"/>
            <a:r>
              <a:rPr lang="en-US" dirty="0"/>
              <a:t>Third level</a:t>
            </a:r>
          </a:p>
        </p:txBody>
      </p:sp>
      <p:sp>
        <p:nvSpPr>
          <p:cNvPr id="6" name="Content Placeholder 2">
            <a:extLst>
              <a:ext uri="{FF2B5EF4-FFF2-40B4-BE49-F238E27FC236}">
                <a16:creationId xmlns:a16="http://schemas.microsoft.com/office/drawing/2014/main" id="{56944BE1-9937-7EA2-AA56-336B8D5CAADA}"/>
              </a:ext>
            </a:extLst>
          </p:cNvPr>
          <p:cNvSpPr>
            <a:spLocks noGrp="1"/>
          </p:cNvSpPr>
          <p:nvPr>
            <p:ph sz="half" idx="1" hasCustomPrompt="1"/>
          </p:nvPr>
        </p:nvSpPr>
        <p:spPr>
          <a:xfrm>
            <a:off x="6826432" y="3253740"/>
            <a:ext cx="4580088" cy="3006531"/>
          </a:xfrm>
        </p:spPr>
        <p:txBody>
          <a:bodyPr>
            <a:normAutofit/>
          </a:bodyPr>
          <a:lstStyle>
            <a:lvl1pPr marL="0" indent="0">
              <a:lnSpc>
                <a:spcPts val="2000"/>
              </a:lnSpc>
              <a:buNone/>
              <a:defRPr sz="1800"/>
            </a:lvl1pPr>
            <a:lvl2pPr marL="457200">
              <a:lnSpc>
                <a:spcPts val="2000"/>
              </a:lnSpc>
              <a:defRPr sz="1800"/>
            </a:lvl2pPr>
            <a:lvl3pPr marL="914400">
              <a:lnSpc>
                <a:spcPts val="2000"/>
              </a:lnSpc>
              <a:defRPr sz="1800"/>
            </a:lvl3pPr>
            <a:lvl4pPr marL="1371600">
              <a:lnSpc>
                <a:spcPts val="2000"/>
              </a:lnSpc>
              <a:defRPr sz="1800"/>
            </a:lvl4pPr>
            <a:lvl5pPr marL="1828800">
              <a:lnSpc>
                <a:spcPts val="2000"/>
              </a:lnSpc>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9" name="Date Placeholder 3">
            <a:extLst>
              <a:ext uri="{FF2B5EF4-FFF2-40B4-BE49-F238E27FC236}">
                <a16:creationId xmlns:a16="http://schemas.microsoft.com/office/drawing/2014/main" id="{5A56B3AA-5CA2-4004-8F95-11FD7B895DAE}"/>
              </a:ext>
            </a:extLst>
          </p:cNvPr>
          <p:cNvSpPr>
            <a:spLocks noGrp="1"/>
          </p:cNvSpPr>
          <p:nvPr>
            <p:ph type="dt" sz="half" idx="10"/>
          </p:nvPr>
        </p:nvSpPr>
        <p:spPr>
          <a:xfrm>
            <a:off x="3523723" y="6353175"/>
            <a:ext cx="1097280" cy="365125"/>
          </a:xfrm>
        </p:spPr>
        <p:txBody>
          <a:bodyPr/>
          <a:lstStyle>
            <a:lvl1pPr>
              <a:defRPr>
                <a:solidFill>
                  <a:schemeClr val="tx1">
                    <a:lumMod val="75000"/>
                    <a:lumOff val="25000"/>
                  </a:schemeClr>
                </a:solidFill>
              </a:defRPr>
            </a:lvl1pPr>
          </a:lstStyle>
          <a:p>
            <a:r>
              <a:rPr lang="en-US"/>
              <a:t>12/11/2023</a:t>
            </a:r>
            <a:endParaRPr lang="en-US" dirty="0"/>
          </a:p>
        </p:txBody>
      </p:sp>
      <p:sp>
        <p:nvSpPr>
          <p:cNvPr id="210" name="Footer Placeholder 4">
            <a:extLst>
              <a:ext uri="{FF2B5EF4-FFF2-40B4-BE49-F238E27FC236}">
                <a16:creationId xmlns:a16="http://schemas.microsoft.com/office/drawing/2014/main" id="{07D92F37-472D-4CCB-AA97-FA42E56079C7}"/>
              </a:ext>
            </a:extLst>
          </p:cNvPr>
          <p:cNvSpPr>
            <a:spLocks noGrp="1"/>
          </p:cNvSpPr>
          <p:nvPr>
            <p:ph type="ftr" sz="quarter" idx="11"/>
          </p:nvPr>
        </p:nvSpPr>
        <p:spPr>
          <a:xfrm>
            <a:off x="6642161" y="6350000"/>
            <a:ext cx="2286000" cy="365125"/>
          </a:xfrm>
        </p:spPr>
        <p:txBody>
          <a:bodyPr/>
          <a:lstStyle>
            <a:lvl1pPr>
              <a:defRPr>
                <a:solidFill>
                  <a:schemeClr val="tx1">
                    <a:lumMod val="75000"/>
                    <a:lumOff val="25000"/>
                  </a:schemeClr>
                </a:solidFill>
              </a:defRPr>
            </a:lvl1pPr>
          </a:lstStyle>
          <a:p>
            <a:r>
              <a:rPr lang="en-US"/>
              <a:t>Presentation title</a:t>
            </a:r>
            <a:endParaRPr lang="en-US" dirty="0"/>
          </a:p>
        </p:txBody>
      </p:sp>
      <p:sp>
        <p:nvSpPr>
          <p:cNvPr id="211" name="Slide Number Placeholder 5">
            <a:extLst>
              <a:ext uri="{FF2B5EF4-FFF2-40B4-BE49-F238E27FC236}">
                <a16:creationId xmlns:a16="http://schemas.microsoft.com/office/drawing/2014/main" id="{C0E89FFF-230F-4CBA-A6BC-D887B3FFA51F}"/>
              </a:ext>
            </a:extLst>
          </p:cNvPr>
          <p:cNvSpPr>
            <a:spLocks noGrp="1"/>
          </p:cNvSpPr>
          <p:nvPr>
            <p:ph type="sldNum" sz="quarter" idx="12"/>
          </p:nvPr>
        </p:nvSpPr>
        <p:spPr>
          <a:xfrm>
            <a:off x="10949320" y="6356350"/>
            <a:ext cx="457200" cy="365125"/>
          </a:xfrm>
        </p:spPr>
        <p:txBody>
          <a:bodyPr/>
          <a:lstStyle>
            <a:lvl1pPr>
              <a:defRPr>
                <a:solidFill>
                  <a:schemeClr val="tx1">
                    <a:lumMod val="75000"/>
                    <a:lumOff val="2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921514593"/>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 Picture">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3807877" y="898524"/>
            <a:ext cx="7606895" cy="2029967"/>
          </a:xfrm>
        </p:spPr>
        <p:txBody>
          <a:bodyPr anchor="t" anchorCtr="0"/>
          <a:lstStyle>
            <a:lvl1pPr>
              <a:defRPr cap="all" baseline="0">
                <a:solidFill>
                  <a:schemeClr val="tx2"/>
                </a:solidFill>
              </a:defRPr>
            </a:lvl1pPr>
          </a:lstStyle>
          <a:p>
            <a:r>
              <a:rPr lang="en-US" dirty="0"/>
              <a:t>CLICK TO ADD TITLE</a:t>
            </a:r>
          </a:p>
        </p:txBody>
      </p:sp>
      <p:sp>
        <p:nvSpPr>
          <p:cNvPr id="27" name="Picture Placeholder 26">
            <a:extLst>
              <a:ext uri="{FF2B5EF4-FFF2-40B4-BE49-F238E27FC236}">
                <a16:creationId xmlns:a16="http://schemas.microsoft.com/office/drawing/2014/main" id="{01CF25F4-1889-5FE4-9BE0-413C509639DC}"/>
              </a:ext>
            </a:extLst>
          </p:cNvPr>
          <p:cNvSpPr>
            <a:spLocks noGrp="1"/>
          </p:cNvSpPr>
          <p:nvPr>
            <p:ph type="pic" sz="quarter" idx="15" hasCustomPrompt="1"/>
          </p:nvPr>
        </p:nvSpPr>
        <p:spPr>
          <a:xfrm>
            <a:off x="1011337" y="9212"/>
            <a:ext cx="2029967" cy="4850544"/>
          </a:xfrm>
          <a:custGeom>
            <a:avLst/>
            <a:gdLst>
              <a:gd name="connsiteX0" fmla="*/ 0 w 2029967"/>
              <a:gd name="connsiteY0" fmla="*/ 0 h 4850544"/>
              <a:gd name="connsiteX1" fmla="*/ 2029967 w 2029967"/>
              <a:gd name="connsiteY1" fmla="*/ 0 h 4850544"/>
              <a:gd name="connsiteX2" fmla="*/ 2029967 w 2029967"/>
              <a:gd name="connsiteY2" fmla="*/ 4850544 h 4850544"/>
              <a:gd name="connsiteX3" fmla="*/ 2025599 w 2029967"/>
              <a:gd name="connsiteY3" fmla="*/ 4850544 h 4850544"/>
              <a:gd name="connsiteX4" fmla="*/ 2 w 2029967"/>
              <a:gd name="connsiteY4" fmla="*/ 2824947 h 4850544"/>
              <a:gd name="connsiteX5" fmla="*/ 2 w 2029967"/>
              <a:gd name="connsiteY5" fmla="*/ 4850544 h 4850544"/>
              <a:gd name="connsiteX6" fmla="*/ 0 w 2029967"/>
              <a:gd name="connsiteY6" fmla="*/ 4850544 h 4850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29967" h="4850544">
                <a:moveTo>
                  <a:pt x="0" y="0"/>
                </a:moveTo>
                <a:lnTo>
                  <a:pt x="2029967" y="0"/>
                </a:lnTo>
                <a:lnTo>
                  <a:pt x="2029967" y="4850544"/>
                </a:lnTo>
                <a:lnTo>
                  <a:pt x="2025599" y="4850544"/>
                </a:lnTo>
                <a:lnTo>
                  <a:pt x="2" y="2824947"/>
                </a:lnTo>
                <a:lnTo>
                  <a:pt x="2" y="4850544"/>
                </a:lnTo>
                <a:lnTo>
                  <a:pt x="0" y="4850544"/>
                </a:lnTo>
                <a:close/>
              </a:path>
            </a:pathLst>
          </a:custGeom>
        </p:spPr>
        <p:txBody>
          <a:bodyPr wrap="square">
            <a:noAutofit/>
          </a:bodyPr>
          <a:lstStyle>
            <a:lvl1pPr marL="0" indent="0" algn="l">
              <a:buNone/>
              <a:defRPr sz="2000">
                <a:solidFill>
                  <a:schemeClr val="bg1"/>
                </a:solidFill>
              </a:defRPr>
            </a:lvl1pPr>
          </a:lstStyle>
          <a:p>
            <a:r>
              <a:rPr lang="en-US" dirty="0"/>
              <a:t>Click icon to insert picture</a:t>
            </a:r>
          </a:p>
        </p:txBody>
      </p:sp>
      <p:sp>
        <p:nvSpPr>
          <p:cNvPr id="34" name="Rectangle 33">
            <a:extLst>
              <a:ext uri="{FF2B5EF4-FFF2-40B4-BE49-F238E27FC236}">
                <a16:creationId xmlns:a16="http://schemas.microsoft.com/office/drawing/2014/main" id="{9CC28908-2548-441C-BE9D-8728E1FC84C0}"/>
              </a:ext>
              <a:ext uri="{C183D7F6-B498-43B3-948B-1728B52AA6E4}">
                <adec:decorative xmlns:adec="http://schemas.microsoft.com/office/drawing/2017/decorative" val="1"/>
              </a:ext>
            </a:extLst>
          </p:cNvPr>
          <p:cNvSpPr/>
          <p:nvPr userDrawn="1"/>
        </p:nvSpPr>
        <p:spPr>
          <a:xfrm>
            <a:off x="1011339" y="4863266"/>
            <a:ext cx="2029968" cy="200489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5" name="Picture 34">
            <a:extLst>
              <a:ext uri="{FF2B5EF4-FFF2-40B4-BE49-F238E27FC236}">
                <a16:creationId xmlns:a16="http://schemas.microsoft.com/office/drawing/2014/main" id="{731DC170-FB16-45F8-B62C-DCAB2B9AC310}"/>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1011338" y="5865203"/>
            <a:ext cx="2019299" cy="999451"/>
          </a:xfrm>
          <a:prstGeom prst="rect">
            <a:avLst/>
          </a:prstGeom>
        </p:spPr>
      </p:pic>
      <p:sp>
        <p:nvSpPr>
          <p:cNvPr id="5" name="Content Placeholder 2">
            <a:extLst>
              <a:ext uri="{FF2B5EF4-FFF2-40B4-BE49-F238E27FC236}">
                <a16:creationId xmlns:a16="http://schemas.microsoft.com/office/drawing/2014/main" id="{ADE2E4A5-BFB0-8F89-C606-A1581EB9FC6E}"/>
              </a:ext>
            </a:extLst>
          </p:cNvPr>
          <p:cNvSpPr>
            <a:spLocks noGrp="1"/>
          </p:cNvSpPr>
          <p:nvPr>
            <p:ph sz="half" idx="16" hasCustomPrompt="1"/>
          </p:nvPr>
        </p:nvSpPr>
        <p:spPr>
          <a:xfrm>
            <a:off x="3803953" y="3259138"/>
            <a:ext cx="7615274" cy="2978150"/>
          </a:xfrm>
        </p:spPr>
        <p:txBody>
          <a:bodyPr>
            <a:normAutofit/>
          </a:bodyPr>
          <a:lstStyle>
            <a:lvl1pPr marL="285750" indent="-285750">
              <a:lnSpc>
                <a:spcPts val="2000"/>
              </a:lnSpc>
              <a:buFont typeface="Arial" panose="020B0604020202020204" pitchFamily="34" charset="0"/>
              <a:buChar char="•"/>
              <a:defRPr sz="1800">
                <a:solidFill>
                  <a:schemeClr val="tx2"/>
                </a:solidFill>
              </a:defRPr>
            </a:lvl1pPr>
            <a:lvl2pPr marL="685800">
              <a:lnSpc>
                <a:spcPts val="2000"/>
              </a:lnSpc>
              <a:defRPr sz="1800">
                <a:solidFill>
                  <a:schemeClr val="tx2"/>
                </a:solidFill>
              </a:defRPr>
            </a:lvl2pPr>
            <a:lvl3pPr marL="1143000">
              <a:lnSpc>
                <a:spcPts val="2000"/>
              </a:lnSpc>
              <a:defRPr sz="1800">
                <a:solidFill>
                  <a:schemeClr val="tx2"/>
                </a:solidFill>
              </a:defRPr>
            </a:lvl3pPr>
            <a:lvl4pPr marL="1600200">
              <a:lnSpc>
                <a:spcPts val="2000"/>
              </a:lnSpc>
              <a:defRPr sz="1800">
                <a:solidFill>
                  <a:schemeClr val="tx2"/>
                </a:solidFill>
              </a:defRPr>
            </a:lvl4pPr>
            <a:lvl5pPr marL="2057400">
              <a:lnSpc>
                <a:spcPts val="2000"/>
              </a:lnSpc>
              <a:defRPr sz="1800">
                <a:solidFill>
                  <a:schemeClr val="tx2"/>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9" name="Date Placeholder 3">
            <a:extLst>
              <a:ext uri="{FF2B5EF4-FFF2-40B4-BE49-F238E27FC236}">
                <a16:creationId xmlns:a16="http://schemas.microsoft.com/office/drawing/2014/main" id="{E2B0C6B8-E2CB-460E-BBC8-AC4339C89DB2}"/>
              </a:ext>
            </a:extLst>
          </p:cNvPr>
          <p:cNvSpPr>
            <a:spLocks noGrp="1"/>
          </p:cNvSpPr>
          <p:nvPr>
            <p:ph type="dt" sz="half" idx="10"/>
          </p:nvPr>
        </p:nvSpPr>
        <p:spPr>
          <a:xfrm>
            <a:off x="3803953" y="6353175"/>
            <a:ext cx="1097280" cy="365125"/>
          </a:xfrm>
        </p:spPr>
        <p:txBody>
          <a:bodyPr/>
          <a:lstStyle>
            <a:lvl1pPr>
              <a:defRPr>
                <a:solidFill>
                  <a:schemeClr val="bg1"/>
                </a:solidFill>
              </a:defRPr>
            </a:lvl1pPr>
          </a:lstStyle>
          <a:p>
            <a:r>
              <a:rPr lang="en-US"/>
              <a:t>12/11/2023</a:t>
            </a:r>
            <a:endParaRPr lang="en-US" dirty="0"/>
          </a:p>
        </p:txBody>
      </p:sp>
      <p:sp>
        <p:nvSpPr>
          <p:cNvPr id="70" name="Footer Placeholder 4">
            <a:extLst>
              <a:ext uri="{FF2B5EF4-FFF2-40B4-BE49-F238E27FC236}">
                <a16:creationId xmlns:a16="http://schemas.microsoft.com/office/drawing/2014/main" id="{433844D3-0FDA-4C97-9B21-5021A38E4FC2}"/>
              </a:ext>
            </a:extLst>
          </p:cNvPr>
          <p:cNvSpPr>
            <a:spLocks noGrp="1"/>
          </p:cNvSpPr>
          <p:nvPr>
            <p:ph type="ftr" sz="quarter" idx="11"/>
          </p:nvPr>
        </p:nvSpPr>
        <p:spPr>
          <a:xfrm>
            <a:off x="6788630" y="6350000"/>
            <a:ext cx="2286000" cy="365125"/>
          </a:xfrm>
        </p:spPr>
        <p:txBody>
          <a:bodyPr/>
          <a:lstStyle>
            <a:lvl1pPr>
              <a:defRPr>
                <a:solidFill>
                  <a:schemeClr val="bg1"/>
                </a:solidFill>
              </a:defRPr>
            </a:lvl1pPr>
          </a:lstStyle>
          <a:p>
            <a:r>
              <a:rPr lang="en-US"/>
              <a:t>Presentation title</a:t>
            </a:r>
            <a:endParaRPr lang="en-US" dirty="0"/>
          </a:p>
        </p:txBody>
      </p:sp>
      <p:sp>
        <p:nvSpPr>
          <p:cNvPr id="71" name="Slide Number Placeholder 5">
            <a:extLst>
              <a:ext uri="{FF2B5EF4-FFF2-40B4-BE49-F238E27FC236}">
                <a16:creationId xmlns:a16="http://schemas.microsoft.com/office/drawing/2014/main" id="{EC059538-F80F-46C9-80EB-AC9B56DD05C3}"/>
              </a:ext>
            </a:extLst>
          </p:cNvPr>
          <p:cNvSpPr>
            <a:spLocks noGrp="1"/>
          </p:cNvSpPr>
          <p:nvPr>
            <p:ph type="sldNum" sz="quarter" idx="12"/>
          </p:nvPr>
        </p:nvSpPr>
        <p:spPr>
          <a:xfrm>
            <a:off x="10962027" y="635635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grpSp>
        <p:nvGrpSpPr>
          <p:cNvPr id="9" name="Group 8">
            <a:extLst>
              <a:ext uri="{FF2B5EF4-FFF2-40B4-BE49-F238E27FC236}">
                <a16:creationId xmlns:a16="http://schemas.microsoft.com/office/drawing/2014/main" id="{378F81CD-65D4-6CA1-E2C2-34DF58B566B2}"/>
              </a:ext>
              <a:ext uri="{C183D7F6-B498-43B3-948B-1728B52AA6E4}">
                <adec:decorative xmlns:adec="http://schemas.microsoft.com/office/drawing/2017/decorative" val="1"/>
              </a:ext>
            </a:extLst>
          </p:cNvPr>
          <p:cNvGrpSpPr/>
          <p:nvPr userDrawn="1"/>
        </p:nvGrpSpPr>
        <p:grpSpPr>
          <a:xfrm>
            <a:off x="-1000" y="0"/>
            <a:ext cx="1015984" cy="6858000"/>
            <a:chOff x="-1000" y="0"/>
            <a:chExt cx="1015984" cy="6858000"/>
          </a:xfrm>
        </p:grpSpPr>
        <p:sp>
          <p:nvSpPr>
            <p:cNvPr id="10" name="Rectangle 9">
              <a:extLst>
                <a:ext uri="{FF2B5EF4-FFF2-40B4-BE49-F238E27FC236}">
                  <a16:creationId xmlns:a16="http://schemas.microsoft.com/office/drawing/2014/main" id="{E419657A-6BE9-88F7-BE4C-6BF3C13F7E91}"/>
                </a:ext>
                <a:ext uri="{C183D7F6-B498-43B3-948B-1728B52AA6E4}">
                  <adec:decorative xmlns:adec="http://schemas.microsoft.com/office/drawing/2017/decorative" val="1"/>
                </a:ext>
              </a:extLst>
            </p:cNvPr>
            <p:cNvSpPr/>
            <p:nvPr userDrawn="1"/>
          </p:nvSpPr>
          <p:spPr>
            <a:xfrm>
              <a:off x="0" y="4828032"/>
              <a:ext cx="1014984"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BBB2BB8E-26BE-8FBF-1C62-4F42858193C1}"/>
                </a:ext>
                <a:ext uri="{C183D7F6-B498-43B3-948B-1728B52AA6E4}">
                  <adec:decorative xmlns:adec="http://schemas.microsoft.com/office/drawing/2017/decorative" val="1"/>
                </a:ext>
              </a:extLst>
            </p:cNvPr>
            <p:cNvSpPr/>
            <p:nvPr userDrawn="1"/>
          </p:nvSpPr>
          <p:spPr>
            <a:xfrm>
              <a:off x="0" y="2833299"/>
              <a:ext cx="1014984"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A864BEFA-BF82-8BAF-1977-518DCAB0F3EC}"/>
                </a:ext>
                <a:ext uri="{C183D7F6-B498-43B3-948B-1728B52AA6E4}">
                  <adec:decorative xmlns:adec="http://schemas.microsoft.com/office/drawing/2017/decorative" val="1"/>
                </a:ext>
              </a:extLst>
            </p:cNvPr>
            <p:cNvSpPr/>
            <p:nvPr userDrawn="1"/>
          </p:nvSpPr>
          <p:spPr>
            <a:xfrm>
              <a:off x="0" y="0"/>
              <a:ext cx="1014984"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14C6E7FC-E03B-5EE2-7126-8CC1FBCB9DC3}"/>
                </a:ext>
                <a:ext uri="{C183D7F6-B498-43B3-948B-1728B52AA6E4}">
                  <adec:decorative xmlns:adec="http://schemas.microsoft.com/office/drawing/2017/decorative" val="1"/>
                </a:ext>
              </a:extLst>
            </p:cNvPr>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rot="5400000">
              <a:off x="-462818" y="552957"/>
              <a:ext cx="1828800" cy="905164"/>
            </a:xfrm>
            <a:prstGeom prst="rect">
              <a:avLst/>
            </a:prstGeom>
          </p:spPr>
        </p:pic>
        <p:sp>
          <p:nvSpPr>
            <p:cNvPr id="14" name="Rectangle 13">
              <a:extLst>
                <a:ext uri="{FF2B5EF4-FFF2-40B4-BE49-F238E27FC236}">
                  <a16:creationId xmlns:a16="http://schemas.microsoft.com/office/drawing/2014/main" id="{659957EF-0F68-275E-1FFC-87388D717462}"/>
                </a:ext>
                <a:ext uri="{C183D7F6-B498-43B3-948B-1728B52AA6E4}">
                  <adec:decorative xmlns:adec="http://schemas.microsoft.com/office/drawing/2017/decorative" val="1"/>
                </a:ext>
              </a:extLst>
            </p:cNvPr>
            <p:cNvSpPr/>
            <p:nvPr userDrawn="1"/>
          </p:nvSpPr>
          <p:spPr>
            <a:xfrm>
              <a:off x="0" y="2029863"/>
              <a:ext cx="1014984" cy="81295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Freeform: Shape 14">
              <a:extLst>
                <a:ext uri="{FF2B5EF4-FFF2-40B4-BE49-F238E27FC236}">
                  <a16:creationId xmlns:a16="http://schemas.microsoft.com/office/drawing/2014/main" id="{ECECEEA3-55C1-1632-4F14-7E57A802667B}"/>
                </a:ext>
                <a:ext uri="{C183D7F6-B498-43B3-948B-1728B52AA6E4}">
                  <adec:decorative xmlns:adec="http://schemas.microsoft.com/office/drawing/2017/decorative" val="1"/>
                </a:ext>
              </a:extLst>
            </p:cNvPr>
            <p:cNvSpPr/>
            <p:nvPr userDrawn="1"/>
          </p:nvSpPr>
          <p:spPr>
            <a:xfrm rot="10800000">
              <a:off x="100582" y="2932749"/>
              <a:ext cx="914400" cy="182880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16" name="Graphic 15">
              <a:extLst>
                <a:ext uri="{FF2B5EF4-FFF2-40B4-BE49-F238E27FC236}">
                  <a16:creationId xmlns:a16="http://schemas.microsoft.com/office/drawing/2014/main" id="{A6290E86-B21F-0C88-099F-07B046CA1D4B}"/>
                </a:ext>
                <a:ext uri="{C183D7F6-B498-43B3-948B-1728B52AA6E4}">
                  <adec:decorative xmlns:adec="http://schemas.microsoft.com/office/drawing/2017/decorative" val="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5400000">
              <a:off x="-457200" y="5380762"/>
              <a:ext cx="1828800" cy="914400"/>
            </a:xfrm>
            <a:prstGeom prst="rect">
              <a:avLst/>
            </a:prstGeom>
          </p:spPr>
        </p:pic>
      </p:grpSp>
      <p:sp>
        <p:nvSpPr>
          <p:cNvPr id="26" name="Rectangle 23">
            <a:extLst>
              <a:ext uri="{FF2B5EF4-FFF2-40B4-BE49-F238E27FC236}">
                <a16:creationId xmlns:a16="http://schemas.microsoft.com/office/drawing/2014/main" id="{E489F066-AA0F-D3C7-739B-15808100E736}"/>
              </a:ext>
              <a:ext uri="{C183D7F6-B498-43B3-948B-1728B52AA6E4}">
                <adec:decorative xmlns:adec="http://schemas.microsoft.com/office/drawing/2017/decorative" val="1"/>
              </a:ext>
            </a:extLst>
          </p:cNvPr>
          <p:cNvSpPr/>
          <p:nvPr userDrawn="1"/>
        </p:nvSpPr>
        <p:spPr>
          <a:xfrm>
            <a:off x="1011339" y="2834159"/>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02555004"/>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4660D4-B0ED-42D9-BC6D-AF4F1F9CB6C0}"/>
              </a:ext>
            </a:extLst>
          </p:cNvPr>
          <p:cNvSpPr>
            <a:spLocks noGrp="1"/>
          </p:cNvSpPr>
          <p:nvPr>
            <p:ph type="title"/>
          </p:nvPr>
        </p:nvSpPr>
        <p:spPr>
          <a:xfrm>
            <a:off x="762000" y="365125"/>
            <a:ext cx="106680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4C607AE-E8B7-4C3B-A6DA-04289E2F0A45}"/>
              </a:ext>
            </a:extLst>
          </p:cNvPr>
          <p:cNvSpPr>
            <a:spLocks noGrp="1"/>
          </p:cNvSpPr>
          <p:nvPr>
            <p:ph type="body" idx="1"/>
          </p:nvPr>
        </p:nvSpPr>
        <p:spPr>
          <a:xfrm>
            <a:off x="762000" y="1825625"/>
            <a:ext cx="106680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01917CC-671D-47EA-B065-51E87EC27B53}"/>
              </a:ext>
            </a:extLst>
          </p:cNvPr>
          <p:cNvSpPr>
            <a:spLocks noGrp="1"/>
          </p:cNvSpPr>
          <p:nvPr>
            <p:ph type="dt" sz="half" idx="2"/>
          </p:nvPr>
        </p:nvSpPr>
        <p:spPr>
          <a:xfrm>
            <a:off x="762000" y="6356350"/>
            <a:ext cx="2819400" cy="365125"/>
          </a:xfrm>
          <a:prstGeom prst="rect">
            <a:avLst/>
          </a:prstGeom>
        </p:spPr>
        <p:txBody>
          <a:bodyPr vert="horz" lIns="91440" tIns="45720" rIns="91440" bIns="45720" rtlCol="0" anchor="ctr"/>
          <a:lstStyle>
            <a:lvl1pPr algn="l">
              <a:defRPr sz="1000">
                <a:solidFill>
                  <a:schemeClr val="tx1">
                    <a:tint val="75000"/>
                  </a:schemeClr>
                </a:solidFill>
              </a:defRPr>
            </a:lvl1pPr>
          </a:lstStyle>
          <a:p>
            <a:r>
              <a:rPr lang="en-US"/>
              <a:t>12/11/2023</a:t>
            </a:r>
            <a:endParaRPr lang="en-US" dirty="0"/>
          </a:p>
        </p:txBody>
      </p:sp>
      <p:sp>
        <p:nvSpPr>
          <p:cNvPr id="5" name="Footer Placeholder 4">
            <a:extLst>
              <a:ext uri="{FF2B5EF4-FFF2-40B4-BE49-F238E27FC236}">
                <a16:creationId xmlns:a16="http://schemas.microsoft.com/office/drawing/2014/main" id="{3F2D0B54-5D87-4D1B-9C6E-5A7B87C833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a:solidFill>
                  <a:schemeClr val="tx1">
                    <a:tint val="75000"/>
                  </a:schemeClr>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C5CADFFD-0FF7-4DDC-8879-918576F63EA6}"/>
              </a:ext>
            </a:extLst>
          </p:cNvPr>
          <p:cNvSpPr>
            <a:spLocks noGrp="1"/>
          </p:cNvSpPr>
          <p:nvPr>
            <p:ph type="sldNum" sz="quarter" idx="4"/>
          </p:nvPr>
        </p:nvSpPr>
        <p:spPr>
          <a:xfrm>
            <a:off x="8610600" y="6356350"/>
            <a:ext cx="28194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464305198"/>
      </p:ext>
    </p:extLst>
  </p:cSld>
  <p:clrMap bg1="lt1" tx1="dk1" bg2="lt2" tx2="dk2" accent1="accent1" accent2="accent2" accent3="accent3" accent4="accent4" accent5="accent5" accent6="accent6" hlink="hlink" folHlink="folHlink"/>
  <p:sldLayoutIdLst>
    <p:sldLayoutId id="2147483700" r:id="rId1"/>
    <p:sldLayoutId id="2147483666" r:id="rId2"/>
    <p:sldLayoutId id="2147483704" r:id="rId3"/>
    <p:sldLayoutId id="2147483702" r:id="rId4"/>
    <p:sldLayoutId id="2147483678" r:id="rId5"/>
    <p:sldLayoutId id="2147483681" r:id="rId6"/>
    <p:sldLayoutId id="2147483696" r:id="rId7"/>
    <p:sldLayoutId id="2147483691" r:id="rId8"/>
    <p:sldLayoutId id="2147483677" r:id="rId9"/>
    <p:sldLayoutId id="2147483699" r:id="rId10"/>
    <p:sldLayoutId id="2147483685" r:id="rId11"/>
    <p:sldLayoutId id="2147483676" r:id="rId12"/>
    <p:sldLayoutId id="2147483649" r:id="rId13"/>
  </p:sldLayoutIdLst>
  <p:hf hdr="0" ftr="0" dt="0"/>
  <p:txStyles>
    <p:title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p:titleStyle>
    <p:bodyStyle>
      <a:lvl1pPr marL="228600" indent="-228600" algn="l" defTabSz="914400" rtl="0" eaLnBrk="1" latinLnBrk="0" hangingPunct="1">
        <a:lnSpc>
          <a:spcPct val="100000"/>
        </a:lnSpc>
        <a:spcBef>
          <a:spcPts val="0"/>
        </a:spcBef>
        <a:spcAft>
          <a:spcPts val="1200"/>
        </a:spcAft>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0"/>
        </a:spcBef>
        <a:spcAft>
          <a:spcPts val="1200"/>
        </a:spcAft>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0"/>
        </a:spcBef>
        <a:spcAft>
          <a:spcPts val="1200"/>
        </a:spcAft>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76" userDrawn="1">
          <p15:clr>
            <a:srgbClr val="5ACBF0"/>
          </p15:clr>
        </p15:guide>
        <p15:guide id="2" pos="1920" userDrawn="1">
          <p15:clr>
            <a:srgbClr val="F26B43"/>
          </p15:clr>
        </p15:guide>
        <p15:guide id="3" pos="5760" userDrawn="1">
          <p15:clr>
            <a:srgbClr val="F26B43"/>
          </p15:clr>
        </p15:guide>
        <p15:guide id="4" orient="horz" pos="2160" userDrawn="1">
          <p15:clr>
            <a:srgbClr val="F26B43"/>
          </p15:clr>
        </p15:guide>
        <p15:guide id="5" pos="1272" userDrawn="1">
          <p15:clr>
            <a:srgbClr val="9FCC3B"/>
          </p15:clr>
        </p15:guide>
        <p15:guide id="6" pos="2544" userDrawn="1">
          <p15:clr>
            <a:srgbClr val="9FCC3B"/>
          </p15:clr>
        </p15:guide>
        <p15:guide id="7" pos="5112" userDrawn="1">
          <p15:clr>
            <a:srgbClr val="9FCC3B"/>
          </p15:clr>
        </p15:guide>
        <p15:guide id="8" pos="6408" userDrawn="1">
          <p15:clr>
            <a:srgbClr val="9FCC3B"/>
          </p15:clr>
        </p15:guide>
        <p15:guide id="9" pos="3940" userDrawn="1">
          <p15:clr>
            <a:srgbClr val="F26B43"/>
          </p15:clr>
        </p15:guide>
        <p15:guide id="10" pos="7104" userDrawn="1">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21.xml"/><Relationship Id="rId1" Type="http://schemas.openxmlformats.org/officeDocument/2006/relationships/slideLayout" Target="../slideLayouts/slideLayout9.xml"/><Relationship Id="rId4" Type="http://schemas.openxmlformats.org/officeDocument/2006/relationships/image" Target="../media/image32.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9F29B-F233-48AF-8261-F33A4E079E3E}"/>
              </a:ext>
            </a:extLst>
          </p:cNvPr>
          <p:cNvSpPr>
            <a:spLocks noGrp="1"/>
          </p:cNvSpPr>
          <p:nvPr>
            <p:ph type="title"/>
          </p:nvPr>
        </p:nvSpPr>
        <p:spPr>
          <a:xfrm>
            <a:off x="4933950" y="429461"/>
            <a:ext cx="6343650" cy="2668463"/>
          </a:xfrm>
        </p:spPr>
        <p:txBody>
          <a:bodyPr>
            <a:normAutofit/>
          </a:bodyPr>
          <a:lstStyle/>
          <a:p>
            <a:r>
              <a:rPr lang="en-US" dirty="0"/>
              <a:t>Title: Impact of digital screen time on adolescent  well being</a:t>
            </a:r>
            <a:endParaRPr lang="en-ZA" dirty="0"/>
          </a:p>
        </p:txBody>
      </p:sp>
      <p:sp>
        <p:nvSpPr>
          <p:cNvPr id="3" name="Subtitle 2">
            <a:extLst>
              <a:ext uri="{FF2B5EF4-FFF2-40B4-BE49-F238E27FC236}">
                <a16:creationId xmlns:a16="http://schemas.microsoft.com/office/drawing/2014/main" id="{35E3EA69-4E0E-41BD-8095-A124225A2647}"/>
              </a:ext>
            </a:extLst>
          </p:cNvPr>
          <p:cNvSpPr>
            <a:spLocks noGrp="1"/>
          </p:cNvSpPr>
          <p:nvPr>
            <p:ph sz="half" idx="14"/>
          </p:nvPr>
        </p:nvSpPr>
        <p:spPr>
          <a:xfrm>
            <a:off x="4938713" y="3300413"/>
            <a:ext cx="6338887" cy="2668587"/>
          </a:xfrm>
        </p:spPr>
        <p:txBody>
          <a:bodyPr>
            <a:normAutofit/>
          </a:bodyPr>
          <a:lstStyle/>
          <a:p>
            <a:r>
              <a:rPr lang="en-US" dirty="0"/>
              <a:t>Subtitle:</a:t>
            </a:r>
            <a:br>
              <a:rPr lang="en-US" dirty="0"/>
            </a:br>
            <a:r>
              <a:rPr lang="en-US" dirty="0"/>
              <a:t>Course: HIT140 Foundations of Data Science</a:t>
            </a:r>
          </a:p>
          <a:p>
            <a:r>
              <a:rPr lang="en-US" dirty="0"/>
              <a:t>Date:</a:t>
            </a:r>
          </a:p>
        </p:txBody>
      </p:sp>
      <p:sp>
        <p:nvSpPr>
          <p:cNvPr id="6" name="Slide Number Placeholder 5">
            <a:extLst>
              <a:ext uri="{FF2B5EF4-FFF2-40B4-BE49-F238E27FC236}">
                <a16:creationId xmlns:a16="http://schemas.microsoft.com/office/drawing/2014/main" id="{67927DCA-F11F-1716-00DA-9EF49F131ABD}"/>
              </a:ext>
            </a:extLst>
          </p:cNvPr>
          <p:cNvSpPr>
            <a:spLocks noGrp="1"/>
          </p:cNvSpPr>
          <p:nvPr>
            <p:ph type="sldNum" sz="quarter" idx="12"/>
          </p:nvPr>
        </p:nvSpPr>
        <p:spPr/>
        <p:txBody>
          <a:bodyPr/>
          <a:lstStyle/>
          <a:p>
            <a:fld id="{B5CEABB6-07DC-46E8-9B57-56EC44A396E5}" type="slidenum">
              <a:rPr lang="en-US" smtClean="0"/>
              <a:pPr/>
              <a:t>1</a:t>
            </a:fld>
            <a:endParaRPr lang="en-US" dirty="0"/>
          </a:p>
        </p:txBody>
      </p:sp>
    </p:spTree>
    <p:extLst>
      <p:ext uri="{BB962C8B-B14F-4D97-AF65-F5344CB8AC3E}">
        <p14:creationId xmlns:p14="http://schemas.microsoft.com/office/powerpoint/2010/main" val="22434949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a:extLst>
              <a:ext uri="{FF2B5EF4-FFF2-40B4-BE49-F238E27FC236}">
                <a16:creationId xmlns:a16="http://schemas.microsoft.com/office/drawing/2014/main" id="{5FB75C3E-5885-49DD-8190-BB1E8C511A7E}"/>
              </a:ext>
            </a:extLst>
          </p:cNvPr>
          <p:cNvSpPr>
            <a:spLocks noGrp="1"/>
          </p:cNvSpPr>
          <p:nvPr>
            <p:ph type="title"/>
          </p:nvPr>
        </p:nvSpPr>
        <p:spPr>
          <a:xfrm>
            <a:off x="1552574" y="896111"/>
            <a:ext cx="9866540" cy="1358140"/>
          </a:xfrm>
        </p:spPr>
        <p:txBody>
          <a:bodyPr>
            <a:normAutofit fontScale="90000"/>
          </a:bodyPr>
          <a:lstStyle/>
          <a:p>
            <a:r>
              <a:rPr lang="en-US" sz="3600" b="1" dirty="0">
                <a:effectLst/>
                <a:ea typeface="Times New Roman" panose="02020603050405020304" pitchFamily="18" charset="0"/>
              </a:rPr>
              <a:t>Inferential Analysis 2 T-Test on TV Usage and Well- being TV Usage and Well-being</a:t>
            </a:r>
            <a:endParaRPr lang="en-US" sz="3600" dirty="0"/>
          </a:p>
        </p:txBody>
      </p:sp>
      <p:sp>
        <p:nvSpPr>
          <p:cNvPr id="7" name="Text Placeholder 6">
            <a:extLst>
              <a:ext uri="{FF2B5EF4-FFF2-40B4-BE49-F238E27FC236}">
                <a16:creationId xmlns:a16="http://schemas.microsoft.com/office/drawing/2014/main" id="{3FF2D739-E475-54F8-C832-F04A983D0F24}"/>
              </a:ext>
            </a:extLst>
          </p:cNvPr>
          <p:cNvSpPr>
            <a:spLocks noGrp="1"/>
          </p:cNvSpPr>
          <p:nvPr>
            <p:ph sz="half" idx="15"/>
          </p:nvPr>
        </p:nvSpPr>
        <p:spPr>
          <a:xfrm>
            <a:off x="1552575" y="2481940"/>
            <a:ext cx="4682855" cy="3580930"/>
          </a:xfrm>
        </p:spPr>
        <p:txBody>
          <a:bodyPr>
            <a:normAutofit/>
          </a:bodyPr>
          <a:lstStyle/>
          <a:p>
            <a:pPr marL="285750" indent="-285750">
              <a:buFont typeface="Arial" panose="020B0604020202020204" pitchFamily="34" charset="0"/>
              <a:buChar char="•"/>
            </a:pPr>
            <a:r>
              <a:rPr lang="en-US" b="1" i="0" dirty="0">
                <a:effectLst/>
              </a:rPr>
              <a:t>Objective</a:t>
            </a:r>
            <a:r>
              <a:rPr lang="en-US" b="0" i="0" dirty="0">
                <a:effectLst/>
              </a:rPr>
              <a:t>: Construct and use a hypothesis to compare the difference in self reported well-being between high and low TV users.</a:t>
            </a:r>
          </a:p>
          <a:p>
            <a:pPr marL="285750" indent="-285750">
              <a:buFont typeface="Arial" panose="020B0604020202020204" pitchFamily="34" charset="0"/>
              <a:buChar char="•"/>
            </a:pPr>
            <a:r>
              <a:rPr lang="en-US" b="0" i="0" dirty="0">
                <a:effectLst/>
              </a:rPr>
              <a:t> </a:t>
            </a:r>
            <a:r>
              <a:rPr lang="en-US" b="1" i="0" dirty="0">
                <a:effectLst/>
              </a:rPr>
              <a:t>Method</a:t>
            </a:r>
            <a:r>
              <a:rPr lang="en-US" b="0" i="0" dirty="0">
                <a:effectLst/>
              </a:rPr>
              <a:t>: Independent samples t-test for ‘Optimism level’ which is Feel optimistic (</a:t>
            </a:r>
            <a:r>
              <a:rPr lang="en-US" b="0" i="0" dirty="0" err="1">
                <a:effectLst/>
              </a:rPr>
              <a:t>Optm</a:t>
            </a:r>
            <a:r>
              <a:rPr lang="en-US" b="0" i="0" dirty="0">
                <a:effectLst/>
              </a:rPr>
              <a:t>).</a:t>
            </a:r>
          </a:p>
          <a:p>
            <a:pPr marL="285750" indent="-285750">
              <a:buFont typeface="Arial" panose="020B0604020202020204" pitchFamily="34" charset="0"/>
              <a:buChar char="•"/>
            </a:pPr>
            <a:r>
              <a:rPr lang="en-US" b="1" i="0" dirty="0">
                <a:effectLst/>
              </a:rPr>
              <a:t>Results</a:t>
            </a:r>
            <a:r>
              <a:rPr lang="en-US" b="0" i="0" dirty="0">
                <a:effectLst/>
              </a:rPr>
              <a:t>:</a:t>
            </a:r>
          </a:p>
          <a:p>
            <a:r>
              <a:rPr lang="en-US" b="0" i="0" dirty="0">
                <a:effectLst/>
              </a:rPr>
              <a:t> T-statistic = X Therefore, Conclusion = Y.</a:t>
            </a:r>
          </a:p>
          <a:p>
            <a:pPr marL="285750" indent="-285750">
              <a:buFont typeface="Arial" panose="020B0604020202020204" pitchFamily="34" charset="0"/>
              <a:buChar char="•"/>
            </a:pPr>
            <a:r>
              <a:rPr lang="en-US" b="1" i="0" dirty="0">
                <a:effectLst/>
              </a:rPr>
              <a:t>Interpretation</a:t>
            </a:r>
            <a:r>
              <a:rPr lang="en-US" b="0" i="0" dirty="0">
                <a:effectLst/>
              </a:rPr>
              <a:t>: Large differences between groups if by chance p &lt; 0. 05.</a:t>
            </a:r>
            <a:endParaRPr lang="en-US" dirty="0"/>
          </a:p>
        </p:txBody>
      </p:sp>
      <p:sp>
        <p:nvSpPr>
          <p:cNvPr id="13" name="Slide Number Placeholder 12">
            <a:extLst>
              <a:ext uri="{FF2B5EF4-FFF2-40B4-BE49-F238E27FC236}">
                <a16:creationId xmlns:a16="http://schemas.microsoft.com/office/drawing/2014/main" id="{A540B739-30F9-C86F-67ED-2197DC1E598B}"/>
              </a:ext>
            </a:extLst>
          </p:cNvPr>
          <p:cNvSpPr>
            <a:spLocks noGrp="1"/>
          </p:cNvSpPr>
          <p:nvPr>
            <p:ph type="sldNum" sz="quarter" idx="12"/>
          </p:nvPr>
        </p:nvSpPr>
        <p:spPr>
          <a:xfrm>
            <a:off x="11123295" y="6356350"/>
            <a:ext cx="457200" cy="365125"/>
          </a:xfrm>
        </p:spPr>
        <p:txBody>
          <a:bodyPr/>
          <a:lstStyle/>
          <a:p>
            <a:fld id="{B5CEABB6-07DC-46E8-9B57-56EC44A396E5}" type="slidenum">
              <a:rPr lang="en-US" smtClean="0"/>
              <a:pPr/>
              <a:t>10</a:t>
            </a:fld>
            <a:endParaRPr lang="en-US" dirty="0"/>
          </a:p>
        </p:txBody>
      </p:sp>
      <p:pic>
        <p:nvPicPr>
          <p:cNvPr id="3" name="Picture 2">
            <a:extLst>
              <a:ext uri="{FF2B5EF4-FFF2-40B4-BE49-F238E27FC236}">
                <a16:creationId xmlns:a16="http://schemas.microsoft.com/office/drawing/2014/main" id="{2E387711-6440-4140-BF37-AB798894E654}"/>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6235430" y="2481940"/>
            <a:ext cx="5731510" cy="3332451"/>
          </a:xfrm>
          <a:prstGeom prst="rect">
            <a:avLst/>
          </a:prstGeom>
          <a:noFill/>
        </p:spPr>
      </p:pic>
    </p:spTree>
    <p:extLst>
      <p:ext uri="{BB962C8B-B14F-4D97-AF65-F5344CB8AC3E}">
        <p14:creationId xmlns:p14="http://schemas.microsoft.com/office/powerpoint/2010/main" val="8409240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815C6-3AD0-46E6-A74A-1967BD91AF50}"/>
              </a:ext>
            </a:extLst>
          </p:cNvPr>
          <p:cNvSpPr>
            <a:spLocks noGrp="1"/>
          </p:cNvSpPr>
          <p:nvPr>
            <p:ph type="ctrTitle"/>
          </p:nvPr>
        </p:nvSpPr>
        <p:spPr>
          <a:xfrm>
            <a:off x="4017522" y="576943"/>
            <a:ext cx="8268511" cy="2785508"/>
          </a:xfrm>
        </p:spPr>
        <p:txBody>
          <a:bodyPr>
            <a:normAutofit/>
          </a:bodyPr>
          <a:lstStyle/>
          <a:p>
            <a:r>
              <a:rPr lang="en-US" i="0" dirty="0">
                <a:solidFill>
                  <a:schemeClr val="bg1"/>
                </a:solidFill>
                <a:effectLst/>
              </a:rPr>
              <a:t>Inter-relationships between Screen Time Variables</a:t>
            </a:r>
            <a:endParaRPr lang="en-US" dirty="0">
              <a:solidFill>
                <a:schemeClr val="bg1"/>
              </a:solidFill>
            </a:endParaRPr>
          </a:p>
        </p:txBody>
      </p:sp>
      <p:sp>
        <p:nvSpPr>
          <p:cNvPr id="3" name="Subtitle 2">
            <a:extLst>
              <a:ext uri="{FF2B5EF4-FFF2-40B4-BE49-F238E27FC236}">
                <a16:creationId xmlns:a16="http://schemas.microsoft.com/office/drawing/2014/main" id="{1901B20D-4C28-4DA3-ABBD-718C22A5E58B}"/>
              </a:ext>
            </a:extLst>
          </p:cNvPr>
          <p:cNvSpPr>
            <a:spLocks noGrp="1"/>
          </p:cNvSpPr>
          <p:nvPr>
            <p:ph type="subTitle" idx="1"/>
          </p:nvPr>
        </p:nvSpPr>
        <p:spPr>
          <a:xfrm>
            <a:off x="4974772" y="3373686"/>
            <a:ext cx="6449785" cy="1029586"/>
          </a:xfrm>
        </p:spPr>
        <p:txBody>
          <a:bodyPr/>
          <a:lstStyle/>
          <a:p>
            <a:endParaRPr lang="en-US" dirty="0"/>
          </a:p>
          <a:p>
            <a:endParaRPr lang="en-US" dirty="0"/>
          </a:p>
        </p:txBody>
      </p:sp>
      <p:sp>
        <p:nvSpPr>
          <p:cNvPr id="4" name="Slide Number Placeholder 3">
            <a:extLst>
              <a:ext uri="{FF2B5EF4-FFF2-40B4-BE49-F238E27FC236}">
                <a16:creationId xmlns:a16="http://schemas.microsoft.com/office/drawing/2014/main" id="{58D8D8EF-09F7-2BAC-3EC4-6E8F40515A5D}"/>
              </a:ext>
            </a:extLst>
          </p:cNvPr>
          <p:cNvSpPr>
            <a:spLocks noGrp="1"/>
          </p:cNvSpPr>
          <p:nvPr>
            <p:ph type="sldNum" sz="quarter" idx="12"/>
          </p:nvPr>
        </p:nvSpPr>
        <p:spPr/>
        <p:txBody>
          <a:bodyPr/>
          <a:lstStyle/>
          <a:p>
            <a:fld id="{B5CEABB6-07DC-46E8-9B57-56EC44A396E5}" type="slidenum">
              <a:rPr lang="en-US" smtClean="0"/>
              <a:pPr/>
              <a:t>11</a:t>
            </a:fld>
            <a:endParaRPr lang="en-US" dirty="0"/>
          </a:p>
        </p:txBody>
      </p:sp>
    </p:spTree>
    <p:extLst>
      <p:ext uri="{BB962C8B-B14F-4D97-AF65-F5344CB8AC3E}">
        <p14:creationId xmlns:p14="http://schemas.microsoft.com/office/powerpoint/2010/main" val="9015095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3807877" y="898524"/>
            <a:ext cx="7606895" cy="801067"/>
          </a:xfrm>
        </p:spPr>
        <p:txBody>
          <a:bodyPr>
            <a:normAutofit/>
          </a:bodyPr>
          <a:lstStyle/>
          <a:p>
            <a:r>
              <a:rPr lang="en-US" sz="3200" dirty="0"/>
              <a:t>Strong Positive Correlations:</a:t>
            </a:r>
          </a:p>
        </p:txBody>
      </p:sp>
      <p:pic>
        <p:nvPicPr>
          <p:cNvPr id="14" name="Picture Placeholder 13" descr="Woman walking in office">
            <a:extLst>
              <a:ext uri="{FF2B5EF4-FFF2-40B4-BE49-F238E27FC236}">
                <a16:creationId xmlns:a16="http://schemas.microsoft.com/office/drawing/2014/main" id="{206549BD-D8AF-D3BE-750E-5F8C50CCB5B9}"/>
              </a:ext>
            </a:extLst>
          </p:cNvPr>
          <p:cNvPicPr>
            <a:picLocks noGrp="1" noChangeAspect="1"/>
          </p:cNvPicPr>
          <p:nvPr>
            <p:ph type="pic" sz="quarter" idx="15"/>
          </p:nvPr>
        </p:nvPicPr>
        <p:blipFill>
          <a:blip r:embed="rId3"/>
          <a:srcRect l="35913" r="35913"/>
          <a:stretch/>
        </p:blipFill>
        <p:spPr>
          <a:xfrm>
            <a:off x="1011337" y="9212"/>
            <a:ext cx="2029967" cy="4850544"/>
          </a:xfrm>
        </p:spPr>
      </p:pic>
      <p:sp>
        <p:nvSpPr>
          <p:cNvPr id="8" name="Text Placeholder 7">
            <a:extLst>
              <a:ext uri="{FF2B5EF4-FFF2-40B4-BE49-F238E27FC236}">
                <a16:creationId xmlns:a16="http://schemas.microsoft.com/office/drawing/2014/main" id="{87441910-6501-5C60-C05A-BAFF34C25798}"/>
              </a:ext>
            </a:extLst>
          </p:cNvPr>
          <p:cNvSpPr>
            <a:spLocks noGrp="1"/>
          </p:cNvSpPr>
          <p:nvPr>
            <p:ph sz="half" idx="16"/>
          </p:nvPr>
        </p:nvSpPr>
        <p:spPr>
          <a:xfrm>
            <a:off x="3803953" y="1699591"/>
            <a:ext cx="7615274" cy="4537697"/>
          </a:xfrm>
        </p:spPr>
        <p:txBody>
          <a:bodyPr>
            <a:normAutofit fontScale="85000" lnSpcReduction="10000"/>
          </a:bodyPr>
          <a:lstStyle/>
          <a:p>
            <a:r>
              <a:rPr lang="en-US" b="1" dirty="0"/>
              <a:t>Computer Usage (</a:t>
            </a:r>
            <a:r>
              <a:rPr lang="en-US" b="1" dirty="0" err="1"/>
              <a:t>C_we</a:t>
            </a:r>
            <a:r>
              <a:rPr lang="en-US" b="1" dirty="0"/>
              <a:t> and </a:t>
            </a:r>
            <a:r>
              <a:rPr lang="en-US" b="1" dirty="0" err="1"/>
              <a:t>C_wk</a:t>
            </a:r>
            <a:r>
              <a:rPr lang="en-US" b="1" dirty="0"/>
              <a:t>): </a:t>
            </a:r>
            <a:r>
              <a:rPr lang="en-US" dirty="0"/>
              <a:t>Frequency of using computer on the weekdays (</a:t>
            </a:r>
            <a:r>
              <a:rPr lang="en-US" dirty="0" err="1"/>
              <a:t>C_wk</a:t>
            </a:r>
            <a:r>
              <a:rPr lang="en-US" dirty="0"/>
              <a:t>) was positively correlated with frequency of using computer during the weekends (</a:t>
            </a:r>
            <a:r>
              <a:rPr lang="en-US" dirty="0" err="1"/>
              <a:t>C_we</a:t>
            </a:r>
            <a:r>
              <a:rPr lang="en-US" dirty="0"/>
              <a:t> with correlation coefficient of 0. 84. This implies that if adolescents are likely to use the computers frequently during weekdays then they are also likely to use the same in the weekends. </a:t>
            </a:r>
          </a:p>
          <a:p>
            <a:r>
              <a:rPr lang="en-US" dirty="0"/>
              <a:t> </a:t>
            </a:r>
            <a:r>
              <a:rPr lang="en-US" b="1" dirty="0"/>
              <a:t>Game Usage (</a:t>
            </a:r>
            <a:r>
              <a:rPr lang="en-US" b="1" dirty="0" err="1"/>
              <a:t>G_we</a:t>
            </a:r>
            <a:r>
              <a:rPr lang="en-US" b="1" dirty="0"/>
              <a:t> and </a:t>
            </a:r>
            <a:r>
              <a:rPr lang="en-US" b="1" dirty="0" err="1"/>
              <a:t>G_wk</a:t>
            </a:r>
            <a:r>
              <a:rPr lang="en-US" b="1" dirty="0"/>
              <a:t>): </a:t>
            </a:r>
            <a:r>
              <a:rPr lang="en-US" dirty="0"/>
              <a:t>Also there is high positive correlation of 0. 84 between game usage on weekend (</a:t>
            </a:r>
            <a:r>
              <a:rPr lang="en-US" dirty="0" err="1"/>
              <a:t>G_we</a:t>
            </a:r>
            <a:r>
              <a:rPr lang="en-US" dirty="0"/>
              <a:t>) and game usage in weekdays (</a:t>
            </a:r>
            <a:r>
              <a:rPr lang="en-US" dirty="0" err="1"/>
              <a:t>G_wk</a:t>
            </a:r>
            <a:r>
              <a:rPr lang="en-US" dirty="0"/>
              <a:t>) that suggest that students </a:t>
            </a:r>
            <a:r>
              <a:rPr lang="en-US" dirty="0" err="1"/>
              <a:t>behaviour</a:t>
            </a:r>
            <a:r>
              <a:rPr lang="en-US" dirty="0"/>
              <a:t> in usage of games are consistent whether in weekdays or weekends. </a:t>
            </a:r>
          </a:p>
          <a:p>
            <a:r>
              <a:rPr lang="en-US" dirty="0"/>
              <a:t> </a:t>
            </a:r>
            <a:r>
              <a:rPr lang="en-US" b="1" dirty="0"/>
              <a:t>Smartphone Usage (</a:t>
            </a:r>
            <a:r>
              <a:rPr lang="en-US" b="1" dirty="0" err="1"/>
              <a:t>S_we</a:t>
            </a:r>
            <a:r>
              <a:rPr lang="en-US" b="1" dirty="0"/>
              <a:t> and </a:t>
            </a:r>
            <a:r>
              <a:rPr lang="en-US" b="1" dirty="0" err="1"/>
              <a:t>S_wk</a:t>
            </a:r>
            <a:r>
              <a:rPr lang="en-US" b="1" dirty="0"/>
              <a:t>): </a:t>
            </a:r>
            <a:r>
              <a:rPr lang="en-US" dirty="0"/>
              <a:t>Cohesion: Smartphone use on weekends and weekdays: Smartphone usage on the weekend </a:t>
            </a:r>
            <a:r>
              <a:rPr lang="en-US" dirty="0" err="1"/>
              <a:t>S_we</a:t>
            </a:r>
            <a:r>
              <a:rPr lang="en-US" dirty="0"/>
              <a:t> correlates very highly positively to the smartphone usage on weekdays; </a:t>
            </a:r>
            <a:r>
              <a:rPr lang="en-US" dirty="0" err="1"/>
              <a:t>S_wk</a:t>
            </a:r>
            <a:r>
              <a:rPr lang="en-US" dirty="0"/>
              <a:t> = 0. 91. </a:t>
            </a:r>
          </a:p>
          <a:p>
            <a:r>
              <a:rPr lang="en-US" dirty="0"/>
              <a:t> </a:t>
            </a:r>
            <a:r>
              <a:rPr lang="en-US" b="1" dirty="0"/>
              <a:t>TV Usage (</a:t>
            </a:r>
            <a:r>
              <a:rPr lang="en-US" b="1" dirty="0" err="1"/>
              <a:t>T_we</a:t>
            </a:r>
            <a:r>
              <a:rPr lang="en-US" b="1" dirty="0"/>
              <a:t> and </a:t>
            </a:r>
            <a:r>
              <a:rPr lang="en-US" b="1" dirty="0" err="1"/>
              <a:t>T_wk</a:t>
            </a:r>
            <a:r>
              <a:rPr lang="en-US" b="1" dirty="0"/>
              <a:t>)</a:t>
            </a:r>
            <a:r>
              <a:rPr lang="en-US" dirty="0"/>
              <a:t>: The weekly TV use and weekdays’ TV use are positively correlated at the magnitude of 0. 74 thus implying related behaviors between the two.</a:t>
            </a:r>
          </a:p>
        </p:txBody>
      </p:sp>
      <p:sp>
        <p:nvSpPr>
          <p:cNvPr id="64" name="Oval 63">
            <a:extLst>
              <a:ext uri="{FF2B5EF4-FFF2-40B4-BE49-F238E27FC236}">
                <a16:creationId xmlns:a16="http://schemas.microsoft.com/office/drawing/2014/main" id="{1C668341-39BE-4448-B29D-2594AE6D75C2}"/>
              </a:ext>
              <a:ext uri="{C183D7F6-B498-43B3-948B-1728B52AA6E4}">
                <adec:decorative xmlns:adec="http://schemas.microsoft.com/office/drawing/2017/decorative" val="1"/>
              </a:ext>
            </a:extLst>
          </p:cNvPr>
          <p:cNvSpPr/>
          <p:nvPr/>
        </p:nvSpPr>
        <p:spPr>
          <a:xfrm>
            <a:off x="1901853" y="2682814"/>
            <a:ext cx="274320" cy="27432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7" name="Straight Connector 16">
            <a:extLst>
              <a:ext uri="{FF2B5EF4-FFF2-40B4-BE49-F238E27FC236}">
                <a16:creationId xmlns:a16="http://schemas.microsoft.com/office/drawing/2014/main" id="{B31C374B-40F2-4B1E-A9D8-6E5C932FF170}"/>
              </a:ext>
              <a:ext uri="{C183D7F6-B498-43B3-948B-1728B52AA6E4}">
                <adec:decorative xmlns:adec="http://schemas.microsoft.com/office/drawing/2017/decorative" val="1"/>
              </a:ext>
            </a:extLst>
          </p:cNvPr>
          <p:cNvCxnSpPr>
            <a:cxnSpLocks/>
          </p:cNvCxnSpPr>
          <p:nvPr/>
        </p:nvCxnSpPr>
        <p:spPr>
          <a:xfrm flipV="1">
            <a:off x="0" y="2824876"/>
            <a:ext cx="2011680" cy="7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30" name="Slide Number Placeholder 29">
            <a:extLst>
              <a:ext uri="{FF2B5EF4-FFF2-40B4-BE49-F238E27FC236}">
                <a16:creationId xmlns:a16="http://schemas.microsoft.com/office/drawing/2014/main" id="{32C7587B-DD64-0940-2F6D-21C5F453FAB1}"/>
              </a:ext>
            </a:extLst>
          </p:cNvPr>
          <p:cNvSpPr>
            <a:spLocks noGrp="1"/>
          </p:cNvSpPr>
          <p:nvPr>
            <p:ph type="sldNum" sz="quarter" idx="12"/>
          </p:nvPr>
        </p:nvSpPr>
        <p:spPr/>
        <p:txBody>
          <a:bodyPr/>
          <a:lstStyle/>
          <a:p>
            <a:fld id="{B5CEABB6-07DC-46E8-9B57-56EC44A396E5}" type="slidenum">
              <a:rPr lang="en-US" smtClean="0"/>
              <a:pPr/>
              <a:t>12</a:t>
            </a:fld>
            <a:endParaRPr lang="en-US" dirty="0"/>
          </a:p>
        </p:txBody>
      </p:sp>
    </p:spTree>
    <p:extLst>
      <p:ext uri="{BB962C8B-B14F-4D97-AF65-F5344CB8AC3E}">
        <p14:creationId xmlns:p14="http://schemas.microsoft.com/office/powerpoint/2010/main" val="1040004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815C6-3AD0-46E6-A74A-1967BD91AF50}"/>
              </a:ext>
            </a:extLst>
          </p:cNvPr>
          <p:cNvSpPr>
            <a:spLocks noGrp="1"/>
          </p:cNvSpPr>
          <p:nvPr>
            <p:ph type="ctrTitle"/>
          </p:nvPr>
        </p:nvSpPr>
        <p:spPr>
          <a:xfrm>
            <a:off x="4283765" y="576943"/>
            <a:ext cx="8002268" cy="2785508"/>
          </a:xfrm>
        </p:spPr>
        <p:txBody>
          <a:bodyPr>
            <a:normAutofit/>
          </a:bodyPr>
          <a:lstStyle/>
          <a:p>
            <a:r>
              <a:rPr lang="en-US" sz="3600" i="0" dirty="0">
                <a:solidFill>
                  <a:schemeClr val="bg1"/>
                </a:solidFill>
                <a:effectLst/>
              </a:rPr>
              <a:t>Correlations Between Screen Time and Well-being Indicators</a:t>
            </a:r>
            <a:endParaRPr lang="en-US" sz="3600" dirty="0">
              <a:solidFill>
                <a:schemeClr val="bg1"/>
              </a:solidFill>
            </a:endParaRPr>
          </a:p>
        </p:txBody>
      </p:sp>
      <p:sp>
        <p:nvSpPr>
          <p:cNvPr id="3" name="Subtitle 2">
            <a:extLst>
              <a:ext uri="{FF2B5EF4-FFF2-40B4-BE49-F238E27FC236}">
                <a16:creationId xmlns:a16="http://schemas.microsoft.com/office/drawing/2014/main" id="{1901B20D-4C28-4DA3-ABBD-718C22A5E58B}"/>
              </a:ext>
            </a:extLst>
          </p:cNvPr>
          <p:cNvSpPr>
            <a:spLocks noGrp="1"/>
          </p:cNvSpPr>
          <p:nvPr>
            <p:ph type="subTitle" idx="1"/>
          </p:nvPr>
        </p:nvSpPr>
        <p:spPr>
          <a:xfrm>
            <a:off x="4974772" y="3373686"/>
            <a:ext cx="6449785" cy="1029586"/>
          </a:xfrm>
        </p:spPr>
        <p:txBody>
          <a:bodyPr/>
          <a:lstStyle/>
          <a:p>
            <a:endParaRPr lang="en-US" dirty="0"/>
          </a:p>
          <a:p>
            <a:endParaRPr lang="en-US" dirty="0"/>
          </a:p>
        </p:txBody>
      </p:sp>
      <p:sp>
        <p:nvSpPr>
          <p:cNvPr id="4" name="Slide Number Placeholder 3">
            <a:extLst>
              <a:ext uri="{FF2B5EF4-FFF2-40B4-BE49-F238E27FC236}">
                <a16:creationId xmlns:a16="http://schemas.microsoft.com/office/drawing/2014/main" id="{58D8D8EF-09F7-2BAC-3EC4-6E8F40515A5D}"/>
              </a:ext>
            </a:extLst>
          </p:cNvPr>
          <p:cNvSpPr>
            <a:spLocks noGrp="1"/>
          </p:cNvSpPr>
          <p:nvPr>
            <p:ph type="sldNum" sz="quarter" idx="12"/>
          </p:nvPr>
        </p:nvSpPr>
        <p:spPr/>
        <p:txBody>
          <a:bodyPr/>
          <a:lstStyle/>
          <a:p>
            <a:fld id="{B5CEABB6-07DC-46E8-9B57-56EC44A396E5}" type="slidenum">
              <a:rPr lang="en-US" smtClean="0"/>
              <a:pPr/>
              <a:t>13</a:t>
            </a:fld>
            <a:endParaRPr lang="en-US" dirty="0"/>
          </a:p>
        </p:txBody>
      </p:sp>
    </p:spTree>
    <p:extLst>
      <p:ext uri="{BB962C8B-B14F-4D97-AF65-F5344CB8AC3E}">
        <p14:creationId xmlns:p14="http://schemas.microsoft.com/office/powerpoint/2010/main" val="13606039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3807877" y="898524"/>
            <a:ext cx="7606895" cy="801067"/>
          </a:xfrm>
        </p:spPr>
        <p:txBody>
          <a:bodyPr>
            <a:normAutofit/>
          </a:bodyPr>
          <a:lstStyle/>
          <a:p>
            <a:r>
              <a:rPr lang="en-US" sz="3200" dirty="0"/>
              <a:t>Negative Correlations:</a:t>
            </a:r>
          </a:p>
        </p:txBody>
      </p:sp>
      <p:pic>
        <p:nvPicPr>
          <p:cNvPr id="14" name="Picture Placeholder 13" descr="Woman walking in office">
            <a:extLst>
              <a:ext uri="{FF2B5EF4-FFF2-40B4-BE49-F238E27FC236}">
                <a16:creationId xmlns:a16="http://schemas.microsoft.com/office/drawing/2014/main" id="{206549BD-D8AF-D3BE-750E-5F8C50CCB5B9}"/>
              </a:ext>
            </a:extLst>
          </p:cNvPr>
          <p:cNvPicPr>
            <a:picLocks noGrp="1" noChangeAspect="1"/>
          </p:cNvPicPr>
          <p:nvPr>
            <p:ph type="pic" sz="quarter" idx="15"/>
          </p:nvPr>
        </p:nvPicPr>
        <p:blipFill>
          <a:blip r:embed="rId3"/>
          <a:srcRect l="35913" r="35913"/>
          <a:stretch/>
        </p:blipFill>
        <p:spPr>
          <a:xfrm>
            <a:off x="1011337" y="9212"/>
            <a:ext cx="2029967" cy="4850544"/>
          </a:xfrm>
        </p:spPr>
      </p:pic>
      <p:sp>
        <p:nvSpPr>
          <p:cNvPr id="8" name="Text Placeholder 7">
            <a:extLst>
              <a:ext uri="{FF2B5EF4-FFF2-40B4-BE49-F238E27FC236}">
                <a16:creationId xmlns:a16="http://schemas.microsoft.com/office/drawing/2014/main" id="{87441910-6501-5C60-C05A-BAFF34C25798}"/>
              </a:ext>
            </a:extLst>
          </p:cNvPr>
          <p:cNvSpPr>
            <a:spLocks noGrp="1"/>
          </p:cNvSpPr>
          <p:nvPr>
            <p:ph sz="half" idx="16"/>
          </p:nvPr>
        </p:nvSpPr>
        <p:spPr>
          <a:xfrm>
            <a:off x="3803953" y="1699591"/>
            <a:ext cx="7615274" cy="4537697"/>
          </a:xfrm>
        </p:spPr>
        <p:txBody>
          <a:bodyPr>
            <a:normAutofit fontScale="92500"/>
          </a:bodyPr>
          <a:lstStyle/>
          <a:p>
            <a:r>
              <a:rPr lang="en-US" sz="1600" b="1" i="0" dirty="0">
                <a:effectLst/>
              </a:rPr>
              <a:t>Smartphone Usage and Well-being:</a:t>
            </a:r>
            <a:r>
              <a:rPr lang="en-US" sz="1600" b="0" i="0" dirty="0">
                <a:effectLst/>
              </a:rPr>
              <a:t> The results also showed that three well-being parameters had moderate negative significant correlation with the usage of smartphone in work hours (</a:t>
            </a:r>
            <a:r>
              <a:rPr lang="en-US" sz="1600" b="0" i="0" dirty="0" err="1">
                <a:effectLst/>
              </a:rPr>
              <a:t>S_we</a:t>
            </a:r>
            <a:r>
              <a:rPr lang="en-US" sz="1600" b="0" i="0" dirty="0">
                <a:effectLst/>
              </a:rPr>
              <a:t>) as well as the overall week usage (</a:t>
            </a:r>
            <a:r>
              <a:rPr lang="en-US" sz="1600" b="0" i="0" dirty="0" err="1">
                <a:effectLst/>
              </a:rPr>
              <a:t>S_wk</a:t>
            </a:r>
            <a:r>
              <a:rPr lang="en-US" sz="1600" b="0" i="0" dirty="0">
                <a:effectLst/>
              </a:rPr>
              <a:t>). </a:t>
            </a:r>
          </a:p>
          <a:p>
            <a:r>
              <a:rPr lang="en-US" sz="1600" b="0" i="0" dirty="0">
                <a:effectLst/>
              </a:rPr>
              <a:t>For example:</a:t>
            </a:r>
            <a:br>
              <a:rPr lang="en-US" sz="1600" dirty="0"/>
            </a:br>
            <a:r>
              <a:rPr lang="en-US" sz="1600" b="0" i="0" dirty="0">
                <a:effectLst/>
              </a:rPr>
              <a:t>• Optimism (</a:t>
            </a:r>
            <a:r>
              <a:rPr lang="en-US" sz="1600" b="0" i="0" dirty="0" err="1">
                <a:effectLst/>
              </a:rPr>
              <a:t>Optm</a:t>
            </a:r>
            <a:r>
              <a:rPr lang="en-US" sz="1600" b="0" i="0" dirty="0">
                <a:effectLst/>
              </a:rPr>
              <a:t>): This mutual relation is negative as illustrated by the -0. 07 for </a:t>
            </a:r>
            <a:r>
              <a:rPr lang="en-US" sz="1600" b="0" i="0" dirty="0" err="1">
                <a:effectLst/>
              </a:rPr>
              <a:t>wkday</a:t>
            </a:r>
            <a:r>
              <a:rPr lang="en-US" sz="1600" b="0" i="0" dirty="0">
                <a:effectLst/>
              </a:rPr>
              <a:t> usage (</a:t>
            </a:r>
            <a:r>
              <a:rPr lang="en-US" sz="1600" b="0" i="0" dirty="0" err="1">
                <a:effectLst/>
              </a:rPr>
              <a:t>S_wk</a:t>
            </a:r>
            <a:r>
              <a:rPr lang="en-US" sz="1600" b="0" i="0" dirty="0">
                <a:effectLst/>
              </a:rPr>
              <a:t>) and -0. 07 for weekday usage (</a:t>
            </a:r>
            <a:r>
              <a:rPr lang="en-US" sz="1600" b="0" i="0" dirty="0" err="1">
                <a:effectLst/>
              </a:rPr>
              <a:t>S_w</a:t>
            </a:r>
            <a:r>
              <a:rPr lang="en-US" sz="1600" b="0" i="0" dirty="0">
                <a:effectLst/>
              </a:rPr>
              <a:t>) and 0.62 for weekend usage (</a:t>
            </a:r>
            <a:r>
              <a:rPr lang="en-US" sz="1600" b="0" i="0" dirty="0" err="1">
                <a:effectLst/>
              </a:rPr>
              <a:t>S_we</a:t>
            </a:r>
            <a:r>
              <a:rPr lang="en-US" sz="1600" b="0" i="0" dirty="0">
                <a:effectLst/>
              </a:rPr>
              <a:t>) Thus, slight correlation between increased smartphone usage and pessimism is applicable.</a:t>
            </a:r>
            <a:br>
              <a:rPr lang="en-US" sz="1600" dirty="0"/>
            </a:br>
            <a:r>
              <a:rPr lang="en-US" sz="1600" b="0" i="0" dirty="0">
                <a:effectLst/>
              </a:rPr>
              <a:t>• Feeling Useful (</a:t>
            </a:r>
            <a:r>
              <a:rPr lang="en-US" sz="1600" b="0" i="0" dirty="0" err="1">
                <a:effectLst/>
              </a:rPr>
              <a:t>Usef</a:t>
            </a:r>
            <a:r>
              <a:rPr lang="en-US" sz="1600" b="0" i="0" dirty="0">
                <a:effectLst/>
              </a:rPr>
              <a:t>): With this, a stronger negative correlation with a value of -0. 14 for both </a:t>
            </a:r>
            <a:r>
              <a:rPr lang="en-US" sz="1600" b="0" i="0" dirty="0" err="1">
                <a:effectLst/>
              </a:rPr>
              <a:t>S_we</a:t>
            </a:r>
            <a:r>
              <a:rPr lang="en-US" sz="1600" b="0" i="0" dirty="0">
                <a:effectLst/>
              </a:rPr>
              <a:t> and </a:t>
            </a:r>
            <a:r>
              <a:rPr lang="en-US" sz="1600" b="0" i="0" dirty="0" err="1">
                <a:effectLst/>
              </a:rPr>
              <a:t>S_wk</a:t>
            </a:r>
            <a:r>
              <a:rPr lang="en-US" sz="1600" b="0" i="0" dirty="0">
                <a:effectLst/>
              </a:rPr>
              <a:t>.</a:t>
            </a:r>
            <a:br>
              <a:rPr lang="en-US" sz="1600" dirty="0"/>
            </a:br>
            <a:r>
              <a:rPr lang="en-US" sz="1600" b="0" i="0" dirty="0">
                <a:effectLst/>
              </a:rPr>
              <a:t>• Feeling Good About Oneself (</a:t>
            </a:r>
            <a:r>
              <a:rPr lang="en-US" sz="1600" b="0" i="0" dirty="0" err="1">
                <a:effectLst/>
              </a:rPr>
              <a:t>Goodme</a:t>
            </a:r>
            <a:r>
              <a:rPr lang="en-US" sz="1600" b="0" i="0" dirty="0">
                <a:effectLst/>
              </a:rPr>
              <a:t>): The correlations are -0. to be 20 for both weekday usage and weekend usage, indicating that higher usage of smartphone is only moderately associated with lower self esteem.</a:t>
            </a:r>
          </a:p>
          <a:p>
            <a:r>
              <a:rPr lang="en-US" sz="1600" b="1" i="0" dirty="0">
                <a:effectLst/>
              </a:rPr>
              <a:t>Computer Usage and Well-being:</a:t>
            </a:r>
            <a:r>
              <a:rPr lang="en-US" sz="1600" b="0" i="0" dirty="0">
                <a:effectLst/>
              </a:rPr>
              <a:t> The results imply that the relationships between the indicators of well-being and computer usage are weak and negative as computer usage </a:t>
            </a:r>
            <a:r>
              <a:rPr lang="en-US" sz="1600" b="0" i="0" dirty="0" err="1">
                <a:effectLst/>
              </a:rPr>
              <a:t>C_we</a:t>
            </a:r>
            <a:r>
              <a:rPr lang="en-US" sz="1600" b="0" i="0" dirty="0">
                <a:effectLst/>
              </a:rPr>
              <a:t> -0.07 and </a:t>
            </a:r>
            <a:r>
              <a:rPr lang="en-US" sz="1600" b="0" i="0" dirty="0" err="1">
                <a:effectLst/>
              </a:rPr>
              <a:t>C_wk</a:t>
            </a:r>
            <a:r>
              <a:rPr lang="en-US" sz="1600" b="0" i="0" dirty="0">
                <a:effectLst/>
              </a:rPr>
              <a:t> -0.06.</a:t>
            </a:r>
            <a:endParaRPr lang="en-US" sz="1600" dirty="0"/>
          </a:p>
        </p:txBody>
      </p:sp>
      <p:sp>
        <p:nvSpPr>
          <p:cNvPr id="64" name="Oval 63">
            <a:extLst>
              <a:ext uri="{FF2B5EF4-FFF2-40B4-BE49-F238E27FC236}">
                <a16:creationId xmlns:a16="http://schemas.microsoft.com/office/drawing/2014/main" id="{1C668341-39BE-4448-B29D-2594AE6D75C2}"/>
              </a:ext>
              <a:ext uri="{C183D7F6-B498-43B3-948B-1728B52AA6E4}">
                <adec:decorative xmlns:adec="http://schemas.microsoft.com/office/drawing/2017/decorative" val="1"/>
              </a:ext>
            </a:extLst>
          </p:cNvPr>
          <p:cNvSpPr/>
          <p:nvPr/>
        </p:nvSpPr>
        <p:spPr>
          <a:xfrm>
            <a:off x="1901853" y="2682814"/>
            <a:ext cx="274320" cy="27432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7" name="Straight Connector 16">
            <a:extLst>
              <a:ext uri="{FF2B5EF4-FFF2-40B4-BE49-F238E27FC236}">
                <a16:creationId xmlns:a16="http://schemas.microsoft.com/office/drawing/2014/main" id="{B31C374B-40F2-4B1E-A9D8-6E5C932FF170}"/>
              </a:ext>
              <a:ext uri="{C183D7F6-B498-43B3-948B-1728B52AA6E4}">
                <adec:decorative xmlns:adec="http://schemas.microsoft.com/office/drawing/2017/decorative" val="1"/>
              </a:ext>
            </a:extLst>
          </p:cNvPr>
          <p:cNvCxnSpPr>
            <a:cxnSpLocks/>
          </p:cNvCxnSpPr>
          <p:nvPr/>
        </p:nvCxnSpPr>
        <p:spPr>
          <a:xfrm flipV="1">
            <a:off x="0" y="2824876"/>
            <a:ext cx="2011680" cy="7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30" name="Slide Number Placeholder 29">
            <a:extLst>
              <a:ext uri="{FF2B5EF4-FFF2-40B4-BE49-F238E27FC236}">
                <a16:creationId xmlns:a16="http://schemas.microsoft.com/office/drawing/2014/main" id="{32C7587B-DD64-0940-2F6D-21C5F453FAB1}"/>
              </a:ext>
            </a:extLst>
          </p:cNvPr>
          <p:cNvSpPr>
            <a:spLocks noGrp="1"/>
          </p:cNvSpPr>
          <p:nvPr>
            <p:ph type="sldNum" sz="quarter" idx="12"/>
          </p:nvPr>
        </p:nvSpPr>
        <p:spPr/>
        <p:txBody>
          <a:bodyPr/>
          <a:lstStyle/>
          <a:p>
            <a:fld id="{B5CEABB6-07DC-46E8-9B57-56EC44A396E5}" type="slidenum">
              <a:rPr lang="en-US" smtClean="0"/>
              <a:pPr/>
              <a:t>14</a:t>
            </a:fld>
            <a:endParaRPr lang="en-US" dirty="0"/>
          </a:p>
        </p:txBody>
      </p:sp>
    </p:spTree>
    <p:extLst>
      <p:ext uri="{BB962C8B-B14F-4D97-AF65-F5344CB8AC3E}">
        <p14:creationId xmlns:p14="http://schemas.microsoft.com/office/powerpoint/2010/main" val="22067471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3807877" y="898524"/>
            <a:ext cx="7606895" cy="801067"/>
          </a:xfrm>
        </p:spPr>
        <p:txBody>
          <a:bodyPr>
            <a:normAutofit/>
          </a:bodyPr>
          <a:lstStyle/>
          <a:p>
            <a:r>
              <a:rPr lang="en-US" sz="3200" dirty="0"/>
              <a:t>positive Correlations:</a:t>
            </a:r>
          </a:p>
        </p:txBody>
      </p:sp>
      <p:pic>
        <p:nvPicPr>
          <p:cNvPr id="14" name="Picture Placeholder 13" descr="Woman walking in office">
            <a:extLst>
              <a:ext uri="{FF2B5EF4-FFF2-40B4-BE49-F238E27FC236}">
                <a16:creationId xmlns:a16="http://schemas.microsoft.com/office/drawing/2014/main" id="{206549BD-D8AF-D3BE-750E-5F8C50CCB5B9}"/>
              </a:ext>
            </a:extLst>
          </p:cNvPr>
          <p:cNvPicPr>
            <a:picLocks noGrp="1" noChangeAspect="1"/>
          </p:cNvPicPr>
          <p:nvPr>
            <p:ph type="pic" sz="quarter" idx="15"/>
          </p:nvPr>
        </p:nvPicPr>
        <p:blipFill>
          <a:blip r:embed="rId3"/>
          <a:srcRect l="35913" r="35913"/>
          <a:stretch/>
        </p:blipFill>
        <p:spPr>
          <a:xfrm>
            <a:off x="1011337" y="9212"/>
            <a:ext cx="2029967" cy="4850544"/>
          </a:xfrm>
        </p:spPr>
      </p:pic>
      <p:sp>
        <p:nvSpPr>
          <p:cNvPr id="8" name="Text Placeholder 7">
            <a:extLst>
              <a:ext uri="{FF2B5EF4-FFF2-40B4-BE49-F238E27FC236}">
                <a16:creationId xmlns:a16="http://schemas.microsoft.com/office/drawing/2014/main" id="{87441910-6501-5C60-C05A-BAFF34C25798}"/>
              </a:ext>
            </a:extLst>
          </p:cNvPr>
          <p:cNvSpPr>
            <a:spLocks noGrp="1"/>
          </p:cNvSpPr>
          <p:nvPr>
            <p:ph sz="half" idx="16"/>
          </p:nvPr>
        </p:nvSpPr>
        <p:spPr>
          <a:xfrm>
            <a:off x="3803953" y="1699591"/>
            <a:ext cx="7615274" cy="4537697"/>
          </a:xfrm>
        </p:spPr>
        <p:txBody>
          <a:bodyPr>
            <a:normAutofit/>
          </a:bodyPr>
          <a:lstStyle/>
          <a:p>
            <a:br>
              <a:rPr lang="en-US" sz="1600" dirty="0"/>
            </a:br>
            <a:r>
              <a:rPr lang="en-US" sz="1600" b="0" i="0" dirty="0">
                <a:effectLst/>
                <a:latin typeface="__Inter_36bd41"/>
              </a:rPr>
              <a:t> </a:t>
            </a:r>
            <a:r>
              <a:rPr lang="en-US" sz="1600" b="1" i="0" dirty="0">
                <a:effectLst/>
                <a:latin typeface="__Inter_36bd41"/>
              </a:rPr>
              <a:t>Relaxation (</a:t>
            </a:r>
            <a:r>
              <a:rPr lang="en-US" sz="1600" b="1" i="0" dirty="0" err="1">
                <a:effectLst/>
                <a:latin typeface="__Inter_36bd41"/>
              </a:rPr>
              <a:t>Relx</a:t>
            </a:r>
            <a:r>
              <a:rPr lang="en-US" sz="1600" b="1" i="0" dirty="0">
                <a:effectLst/>
                <a:latin typeface="__Inter_36bd41"/>
              </a:rPr>
              <a:t>): </a:t>
            </a:r>
            <a:r>
              <a:rPr lang="en-US" sz="1600" b="0" i="0" dirty="0">
                <a:effectLst/>
                <a:latin typeface="__Inter_36bd41"/>
              </a:rPr>
              <a:t>The number of hours game is used during weekdays and weekends, </a:t>
            </a:r>
            <a:r>
              <a:rPr lang="en-US" sz="1600" b="0" i="0" dirty="0" err="1">
                <a:effectLst/>
                <a:latin typeface="__Inter_36bd41"/>
              </a:rPr>
              <a:t>G_wk</a:t>
            </a:r>
            <a:r>
              <a:rPr lang="en-US" sz="1600" b="0" i="0" dirty="0">
                <a:effectLst/>
                <a:latin typeface="__Inter_36bd41"/>
              </a:rPr>
              <a:t> and </a:t>
            </a:r>
            <a:r>
              <a:rPr lang="en-US" sz="1600" b="0" i="0" dirty="0" err="1">
                <a:effectLst/>
                <a:latin typeface="__Inter_36bd41"/>
              </a:rPr>
              <a:t>G_we</a:t>
            </a:r>
            <a:r>
              <a:rPr lang="en-US" sz="1600" b="0" i="0" dirty="0">
                <a:effectLst/>
                <a:latin typeface="__Inter_36bd41"/>
              </a:rPr>
              <a:t> have moderate positive relation with feeling relaxed, r=0. 18 and r= 0. 16; this suggest that some game usage might be relaxation for some adolescents.</a:t>
            </a:r>
            <a:br>
              <a:rPr lang="en-US" sz="1600" dirty="0"/>
            </a:br>
            <a:r>
              <a:rPr lang="en-US" sz="1600" b="0" i="0" dirty="0">
                <a:effectLst/>
                <a:latin typeface="__Inter_36bd41"/>
              </a:rPr>
              <a:t> </a:t>
            </a:r>
          </a:p>
          <a:p>
            <a:r>
              <a:rPr lang="en-US" sz="1600" b="1" i="0" dirty="0">
                <a:effectLst/>
                <a:latin typeface="__Inter_36bd41"/>
              </a:rPr>
              <a:t>Confidence (Conf): </a:t>
            </a:r>
            <a:r>
              <a:rPr lang="en-US" sz="1600" b="0" i="0" dirty="0">
                <a:effectLst/>
                <a:latin typeface="__Inter_36bd41"/>
              </a:rPr>
              <a:t>Equally, game usage has positive regression with the feeling of self-confidence (0. 11 and 0. 09 to </a:t>
            </a:r>
            <a:r>
              <a:rPr lang="en-US" sz="1600" b="0" i="0" dirty="0" err="1">
                <a:effectLst/>
                <a:latin typeface="__Inter_36bd41"/>
              </a:rPr>
              <a:t>G_we</a:t>
            </a:r>
            <a:r>
              <a:rPr lang="en-US" sz="1600" b="0" i="0" dirty="0">
                <a:effectLst/>
                <a:latin typeface="__Inter_36bd41"/>
              </a:rPr>
              <a:t> &amp; </a:t>
            </a:r>
            <a:r>
              <a:rPr lang="en-US" sz="1600" b="0" i="0" dirty="0" err="1">
                <a:effectLst/>
                <a:latin typeface="__Inter_36bd41"/>
              </a:rPr>
              <a:t>G_wk</a:t>
            </a:r>
            <a:r>
              <a:rPr lang="en-US" sz="1600" b="0" i="0" dirty="0">
                <a:effectLst/>
                <a:latin typeface="__Inter_36bd41"/>
              </a:rPr>
              <a:t>), which suggests that moderate game usage could also be beneficial.</a:t>
            </a:r>
            <a:endParaRPr lang="en-US" sz="1600" dirty="0"/>
          </a:p>
        </p:txBody>
      </p:sp>
      <p:sp>
        <p:nvSpPr>
          <p:cNvPr id="64" name="Oval 63">
            <a:extLst>
              <a:ext uri="{FF2B5EF4-FFF2-40B4-BE49-F238E27FC236}">
                <a16:creationId xmlns:a16="http://schemas.microsoft.com/office/drawing/2014/main" id="{1C668341-39BE-4448-B29D-2594AE6D75C2}"/>
              </a:ext>
              <a:ext uri="{C183D7F6-B498-43B3-948B-1728B52AA6E4}">
                <adec:decorative xmlns:adec="http://schemas.microsoft.com/office/drawing/2017/decorative" val="1"/>
              </a:ext>
            </a:extLst>
          </p:cNvPr>
          <p:cNvSpPr/>
          <p:nvPr/>
        </p:nvSpPr>
        <p:spPr>
          <a:xfrm>
            <a:off x="1901853" y="2682814"/>
            <a:ext cx="274320" cy="27432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7" name="Straight Connector 16">
            <a:extLst>
              <a:ext uri="{FF2B5EF4-FFF2-40B4-BE49-F238E27FC236}">
                <a16:creationId xmlns:a16="http://schemas.microsoft.com/office/drawing/2014/main" id="{B31C374B-40F2-4B1E-A9D8-6E5C932FF170}"/>
              </a:ext>
              <a:ext uri="{C183D7F6-B498-43B3-948B-1728B52AA6E4}">
                <adec:decorative xmlns:adec="http://schemas.microsoft.com/office/drawing/2017/decorative" val="1"/>
              </a:ext>
            </a:extLst>
          </p:cNvPr>
          <p:cNvCxnSpPr>
            <a:cxnSpLocks/>
          </p:cNvCxnSpPr>
          <p:nvPr/>
        </p:nvCxnSpPr>
        <p:spPr>
          <a:xfrm flipV="1">
            <a:off x="0" y="2824876"/>
            <a:ext cx="2011680" cy="7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30" name="Slide Number Placeholder 29">
            <a:extLst>
              <a:ext uri="{FF2B5EF4-FFF2-40B4-BE49-F238E27FC236}">
                <a16:creationId xmlns:a16="http://schemas.microsoft.com/office/drawing/2014/main" id="{32C7587B-DD64-0940-2F6D-21C5F453FAB1}"/>
              </a:ext>
            </a:extLst>
          </p:cNvPr>
          <p:cNvSpPr>
            <a:spLocks noGrp="1"/>
          </p:cNvSpPr>
          <p:nvPr>
            <p:ph type="sldNum" sz="quarter" idx="12"/>
          </p:nvPr>
        </p:nvSpPr>
        <p:spPr/>
        <p:txBody>
          <a:bodyPr/>
          <a:lstStyle/>
          <a:p>
            <a:fld id="{B5CEABB6-07DC-46E8-9B57-56EC44A396E5}" type="slidenum">
              <a:rPr lang="en-US" smtClean="0"/>
              <a:pPr/>
              <a:t>15</a:t>
            </a:fld>
            <a:endParaRPr lang="en-US" dirty="0"/>
          </a:p>
        </p:txBody>
      </p:sp>
    </p:spTree>
    <p:extLst>
      <p:ext uri="{BB962C8B-B14F-4D97-AF65-F5344CB8AC3E}">
        <p14:creationId xmlns:p14="http://schemas.microsoft.com/office/powerpoint/2010/main" val="24802190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815C6-3AD0-46E6-A74A-1967BD91AF50}"/>
              </a:ext>
            </a:extLst>
          </p:cNvPr>
          <p:cNvSpPr>
            <a:spLocks noGrp="1"/>
          </p:cNvSpPr>
          <p:nvPr>
            <p:ph type="ctrTitle"/>
          </p:nvPr>
        </p:nvSpPr>
        <p:spPr>
          <a:xfrm>
            <a:off x="4283765" y="576943"/>
            <a:ext cx="8002268" cy="2785508"/>
          </a:xfrm>
        </p:spPr>
        <p:txBody>
          <a:bodyPr>
            <a:normAutofit/>
          </a:bodyPr>
          <a:lstStyle/>
          <a:p>
            <a:r>
              <a:rPr lang="en-US" sz="3600" i="0" dirty="0">
                <a:solidFill>
                  <a:schemeClr val="bg1"/>
                </a:solidFill>
                <a:effectLst/>
              </a:rPr>
              <a:t>Correlations Among Well-being Indicators</a:t>
            </a:r>
            <a:endParaRPr lang="en-US" sz="3600" dirty="0">
              <a:solidFill>
                <a:schemeClr val="bg1"/>
              </a:solidFill>
            </a:endParaRPr>
          </a:p>
        </p:txBody>
      </p:sp>
      <p:sp>
        <p:nvSpPr>
          <p:cNvPr id="3" name="Subtitle 2">
            <a:extLst>
              <a:ext uri="{FF2B5EF4-FFF2-40B4-BE49-F238E27FC236}">
                <a16:creationId xmlns:a16="http://schemas.microsoft.com/office/drawing/2014/main" id="{1901B20D-4C28-4DA3-ABBD-718C22A5E58B}"/>
              </a:ext>
            </a:extLst>
          </p:cNvPr>
          <p:cNvSpPr>
            <a:spLocks noGrp="1"/>
          </p:cNvSpPr>
          <p:nvPr>
            <p:ph type="subTitle" idx="1"/>
          </p:nvPr>
        </p:nvSpPr>
        <p:spPr>
          <a:xfrm>
            <a:off x="4974772" y="3373686"/>
            <a:ext cx="6449785" cy="1029586"/>
          </a:xfrm>
        </p:spPr>
        <p:txBody>
          <a:bodyPr/>
          <a:lstStyle/>
          <a:p>
            <a:endParaRPr lang="en-US" dirty="0"/>
          </a:p>
          <a:p>
            <a:endParaRPr lang="en-US" dirty="0"/>
          </a:p>
        </p:txBody>
      </p:sp>
      <p:sp>
        <p:nvSpPr>
          <p:cNvPr id="4" name="Slide Number Placeholder 3">
            <a:extLst>
              <a:ext uri="{FF2B5EF4-FFF2-40B4-BE49-F238E27FC236}">
                <a16:creationId xmlns:a16="http://schemas.microsoft.com/office/drawing/2014/main" id="{58D8D8EF-09F7-2BAC-3EC4-6E8F40515A5D}"/>
              </a:ext>
            </a:extLst>
          </p:cNvPr>
          <p:cNvSpPr>
            <a:spLocks noGrp="1"/>
          </p:cNvSpPr>
          <p:nvPr>
            <p:ph type="sldNum" sz="quarter" idx="12"/>
          </p:nvPr>
        </p:nvSpPr>
        <p:spPr/>
        <p:txBody>
          <a:bodyPr/>
          <a:lstStyle/>
          <a:p>
            <a:fld id="{B5CEABB6-07DC-46E8-9B57-56EC44A396E5}" type="slidenum">
              <a:rPr lang="en-US" smtClean="0"/>
              <a:pPr/>
              <a:t>16</a:t>
            </a:fld>
            <a:endParaRPr lang="en-US" dirty="0"/>
          </a:p>
        </p:txBody>
      </p:sp>
    </p:spTree>
    <p:extLst>
      <p:ext uri="{BB962C8B-B14F-4D97-AF65-F5344CB8AC3E}">
        <p14:creationId xmlns:p14="http://schemas.microsoft.com/office/powerpoint/2010/main" val="15878440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descr="Woman walking in office">
            <a:extLst>
              <a:ext uri="{FF2B5EF4-FFF2-40B4-BE49-F238E27FC236}">
                <a16:creationId xmlns:a16="http://schemas.microsoft.com/office/drawing/2014/main" id="{206549BD-D8AF-D3BE-750E-5F8C50CCB5B9}"/>
              </a:ext>
            </a:extLst>
          </p:cNvPr>
          <p:cNvPicPr>
            <a:picLocks noGrp="1" noChangeAspect="1"/>
          </p:cNvPicPr>
          <p:nvPr>
            <p:ph type="pic" sz="quarter" idx="15"/>
          </p:nvPr>
        </p:nvPicPr>
        <p:blipFill>
          <a:blip r:embed="rId3"/>
          <a:srcRect l="35913" r="35913"/>
          <a:stretch/>
        </p:blipFill>
        <p:spPr>
          <a:xfrm>
            <a:off x="1011337" y="9212"/>
            <a:ext cx="2029967" cy="4850544"/>
          </a:xfrm>
        </p:spPr>
      </p:pic>
      <p:sp>
        <p:nvSpPr>
          <p:cNvPr id="8" name="Text Placeholder 7">
            <a:extLst>
              <a:ext uri="{FF2B5EF4-FFF2-40B4-BE49-F238E27FC236}">
                <a16:creationId xmlns:a16="http://schemas.microsoft.com/office/drawing/2014/main" id="{87441910-6501-5C60-C05A-BAFF34C25798}"/>
              </a:ext>
            </a:extLst>
          </p:cNvPr>
          <p:cNvSpPr>
            <a:spLocks noGrp="1"/>
          </p:cNvSpPr>
          <p:nvPr>
            <p:ph sz="half" idx="16"/>
          </p:nvPr>
        </p:nvSpPr>
        <p:spPr>
          <a:xfrm>
            <a:off x="3803953" y="1699591"/>
            <a:ext cx="7615274" cy="4537697"/>
          </a:xfrm>
        </p:spPr>
        <p:txBody>
          <a:bodyPr>
            <a:normAutofit/>
          </a:bodyPr>
          <a:lstStyle/>
          <a:p>
            <a:r>
              <a:rPr lang="en-US" sz="1600" dirty="0"/>
              <a:t>I found strong positive correlations among well-being indicators:•	I found strong positive correlations among well-being indicators: </a:t>
            </a:r>
          </a:p>
          <a:p>
            <a:r>
              <a:rPr lang="en-US" sz="1600" dirty="0"/>
              <a:t> Feeling Good About Oneself (</a:t>
            </a:r>
            <a:r>
              <a:rPr lang="en-US" sz="1600" dirty="0" err="1"/>
              <a:t>Goodme</a:t>
            </a:r>
            <a:r>
              <a:rPr lang="en-US" sz="1600" dirty="0"/>
              <a:t>) and Confidence (Conf): This correlation is 0. 71 has proved that the above indicators are correlated with each other. </a:t>
            </a:r>
          </a:p>
          <a:p>
            <a:r>
              <a:rPr lang="en-US" sz="1600" dirty="0"/>
              <a:t> Optimism (</a:t>
            </a:r>
            <a:r>
              <a:rPr lang="en-US" sz="1600" dirty="0" err="1"/>
              <a:t>Optm</a:t>
            </a:r>
            <a:r>
              <a:rPr lang="en-US" sz="1600" dirty="0"/>
              <a:t>) and Cheerfulness (Cheer): Closely, this study arrived at a fairly high positive correlation coefficient of 0. 38 which confirms that cheerful adolescents are optimistic as well. </a:t>
            </a:r>
          </a:p>
          <a:p>
            <a:r>
              <a:rPr lang="en-US" sz="1600" dirty="0"/>
              <a:t> Feeling Loved (Loved) and Closeness to Others (</a:t>
            </a:r>
            <a:r>
              <a:rPr lang="en-US" sz="1600" dirty="0" err="1"/>
              <a:t>Clsep</a:t>
            </a:r>
            <a:r>
              <a:rPr lang="en-US" sz="1600" dirty="0"/>
              <a:t>): The coefficient of + 0. Rated 48 shows that, while feeling loved and feeling close to other people are two related aspects of human experience.</a:t>
            </a:r>
          </a:p>
        </p:txBody>
      </p:sp>
      <p:sp>
        <p:nvSpPr>
          <p:cNvPr id="64" name="Oval 63">
            <a:extLst>
              <a:ext uri="{FF2B5EF4-FFF2-40B4-BE49-F238E27FC236}">
                <a16:creationId xmlns:a16="http://schemas.microsoft.com/office/drawing/2014/main" id="{1C668341-39BE-4448-B29D-2594AE6D75C2}"/>
              </a:ext>
              <a:ext uri="{C183D7F6-B498-43B3-948B-1728B52AA6E4}">
                <adec:decorative xmlns:adec="http://schemas.microsoft.com/office/drawing/2017/decorative" val="1"/>
              </a:ext>
            </a:extLst>
          </p:cNvPr>
          <p:cNvSpPr/>
          <p:nvPr/>
        </p:nvSpPr>
        <p:spPr>
          <a:xfrm>
            <a:off x="1901853" y="2682814"/>
            <a:ext cx="274320" cy="27432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7" name="Straight Connector 16">
            <a:extLst>
              <a:ext uri="{FF2B5EF4-FFF2-40B4-BE49-F238E27FC236}">
                <a16:creationId xmlns:a16="http://schemas.microsoft.com/office/drawing/2014/main" id="{B31C374B-40F2-4B1E-A9D8-6E5C932FF170}"/>
              </a:ext>
              <a:ext uri="{C183D7F6-B498-43B3-948B-1728B52AA6E4}">
                <adec:decorative xmlns:adec="http://schemas.microsoft.com/office/drawing/2017/decorative" val="1"/>
              </a:ext>
            </a:extLst>
          </p:cNvPr>
          <p:cNvCxnSpPr>
            <a:cxnSpLocks/>
          </p:cNvCxnSpPr>
          <p:nvPr/>
        </p:nvCxnSpPr>
        <p:spPr>
          <a:xfrm flipV="1">
            <a:off x="0" y="2824876"/>
            <a:ext cx="2011680" cy="7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30" name="Slide Number Placeholder 29">
            <a:extLst>
              <a:ext uri="{FF2B5EF4-FFF2-40B4-BE49-F238E27FC236}">
                <a16:creationId xmlns:a16="http://schemas.microsoft.com/office/drawing/2014/main" id="{32C7587B-DD64-0940-2F6D-21C5F453FAB1}"/>
              </a:ext>
            </a:extLst>
          </p:cNvPr>
          <p:cNvSpPr>
            <a:spLocks noGrp="1"/>
          </p:cNvSpPr>
          <p:nvPr>
            <p:ph type="sldNum" sz="quarter" idx="12"/>
          </p:nvPr>
        </p:nvSpPr>
        <p:spPr/>
        <p:txBody>
          <a:bodyPr/>
          <a:lstStyle/>
          <a:p>
            <a:fld id="{B5CEABB6-07DC-46E8-9B57-56EC44A396E5}" type="slidenum">
              <a:rPr lang="en-US" smtClean="0"/>
              <a:pPr/>
              <a:t>17</a:t>
            </a:fld>
            <a:endParaRPr lang="en-US" dirty="0"/>
          </a:p>
        </p:txBody>
      </p:sp>
    </p:spTree>
    <p:extLst>
      <p:ext uri="{BB962C8B-B14F-4D97-AF65-F5344CB8AC3E}">
        <p14:creationId xmlns:p14="http://schemas.microsoft.com/office/powerpoint/2010/main" val="19251870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3807877" y="898524"/>
            <a:ext cx="7606895" cy="801067"/>
          </a:xfrm>
        </p:spPr>
        <p:txBody>
          <a:bodyPr>
            <a:normAutofit/>
          </a:bodyPr>
          <a:lstStyle/>
          <a:p>
            <a:r>
              <a:rPr lang="en-US" sz="3200" dirty="0"/>
              <a:t>conclusion</a:t>
            </a:r>
          </a:p>
        </p:txBody>
      </p:sp>
      <p:pic>
        <p:nvPicPr>
          <p:cNvPr id="14" name="Picture Placeholder 13" descr="Woman walking in office">
            <a:extLst>
              <a:ext uri="{FF2B5EF4-FFF2-40B4-BE49-F238E27FC236}">
                <a16:creationId xmlns:a16="http://schemas.microsoft.com/office/drawing/2014/main" id="{206549BD-D8AF-D3BE-750E-5F8C50CCB5B9}"/>
              </a:ext>
            </a:extLst>
          </p:cNvPr>
          <p:cNvPicPr>
            <a:picLocks noGrp="1" noChangeAspect="1"/>
          </p:cNvPicPr>
          <p:nvPr>
            <p:ph type="pic" sz="quarter" idx="15"/>
          </p:nvPr>
        </p:nvPicPr>
        <p:blipFill>
          <a:blip r:embed="rId3"/>
          <a:srcRect l="35913" r="35913"/>
          <a:stretch/>
        </p:blipFill>
        <p:spPr>
          <a:xfrm>
            <a:off x="1011337" y="9212"/>
            <a:ext cx="2029967" cy="4850544"/>
          </a:xfrm>
        </p:spPr>
      </p:pic>
      <p:sp>
        <p:nvSpPr>
          <p:cNvPr id="8" name="Text Placeholder 7">
            <a:extLst>
              <a:ext uri="{FF2B5EF4-FFF2-40B4-BE49-F238E27FC236}">
                <a16:creationId xmlns:a16="http://schemas.microsoft.com/office/drawing/2014/main" id="{87441910-6501-5C60-C05A-BAFF34C25798}"/>
              </a:ext>
            </a:extLst>
          </p:cNvPr>
          <p:cNvSpPr>
            <a:spLocks noGrp="1"/>
          </p:cNvSpPr>
          <p:nvPr>
            <p:ph sz="half" idx="16"/>
          </p:nvPr>
        </p:nvSpPr>
        <p:spPr>
          <a:xfrm>
            <a:off x="3803953" y="1699591"/>
            <a:ext cx="7615274" cy="4537697"/>
          </a:xfrm>
        </p:spPr>
        <p:txBody>
          <a:bodyPr>
            <a:noAutofit/>
          </a:bodyPr>
          <a:lstStyle/>
          <a:p>
            <a:r>
              <a:rPr lang="en-US" sz="1400" dirty="0"/>
              <a:t>Based on the analysis, Mota makes a suggestion that overall screen time as well as smartphone related screen time are negatively and significantly correlated with well-being scores including optimism, feeling useful and having higher self-esteem. On the other hand, moderate playing of games has a positive correlation with relaxation and confident level. </a:t>
            </a:r>
          </a:p>
          <a:p>
            <a:r>
              <a:rPr lang="en-US" sz="1400" dirty="0"/>
              <a:t> This means that decrease of the excessive level usage of smartphones is likely to enhance well-being while certain moderate, controlled use of games is likely to cause relaxation. </a:t>
            </a:r>
          </a:p>
          <a:p>
            <a:r>
              <a:rPr lang="en-US" sz="1400" dirty="0"/>
              <a:t> </a:t>
            </a:r>
            <a:r>
              <a:rPr lang="en-US" sz="1400" b="1" dirty="0"/>
              <a:t>Objective</a:t>
            </a:r>
            <a:r>
              <a:rPr lang="en-US" sz="1400" dirty="0"/>
              <a:t>: As shown below, the study seeks to conduct a hypothesis test of the means of well-being for the high and low TV users. </a:t>
            </a:r>
          </a:p>
          <a:p>
            <a:r>
              <a:rPr lang="en-US" sz="1400" dirty="0"/>
              <a:t> </a:t>
            </a:r>
            <a:r>
              <a:rPr lang="en-US" sz="1400" b="1" dirty="0"/>
              <a:t>Method</a:t>
            </a:r>
            <a:r>
              <a:rPr lang="en-US" sz="1400" dirty="0"/>
              <a:t>: Improvement in two-sample t-test for a variable “feeling optimistic” (</a:t>
            </a:r>
            <a:r>
              <a:rPr lang="en-US" sz="1400" dirty="0" err="1"/>
              <a:t>Optm</a:t>
            </a:r>
            <a:r>
              <a:rPr lang="en-US" sz="1400" dirty="0"/>
              <a:t>). </a:t>
            </a:r>
          </a:p>
          <a:p>
            <a:r>
              <a:rPr lang="en-US" sz="1400" dirty="0"/>
              <a:t> </a:t>
            </a:r>
            <a:r>
              <a:rPr lang="en-US" sz="1400" b="1" dirty="0"/>
              <a:t>Results</a:t>
            </a:r>
            <a:r>
              <a:rPr lang="en-US" sz="1400" dirty="0"/>
              <a:t>: Here, we can define independent variable: T-statistic = X and dependent variable, P-value = Y. </a:t>
            </a:r>
          </a:p>
          <a:p>
            <a:r>
              <a:rPr lang="en-US" sz="1400" dirty="0"/>
              <a:t> </a:t>
            </a:r>
            <a:r>
              <a:rPr lang="en-US" sz="1400" b="1" dirty="0"/>
              <a:t>Interpretation</a:t>
            </a:r>
            <a:r>
              <a:rPr lang="en-US" sz="1400" dirty="0"/>
              <a:t>: If the ‘p’ values are less than 0. 05, we are slightly lucky to have a significant difference between the groups. 05.</a:t>
            </a:r>
          </a:p>
        </p:txBody>
      </p:sp>
      <p:sp>
        <p:nvSpPr>
          <p:cNvPr id="64" name="Oval 63">
            <a:extLst>
              <a:ext uri="{FF2B5EF4-FFF2-40B4-BE49-F238E27FC236}">
                <a16:creationId xmlns:a16="http://schemas.microsoft.com/office/drawing/2014/main" id="{1C668341-39BE-4448-B29D-2594AE6D75C2}"/>
              </a:ext>
              <a:ext uri="{C183D7F6-B498-43B3-948B-1728B52AA6E4}">
                <adec:decorative xmlns:adec="http://schemas.microsoft.com/office/drawing/2017/decorative" val="1"/>
              </a:ext>
            </a:extLst>
          </p:cNvPr>
          <p:cNvSpPr/>
          <p:nvPr/>
        </p:nvSpPr>
        <p:spPr>
          <a:xfrm>
            <a:off x="1901853" y="2682814"/>
            <a:ext cx="274320" cy="27432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7" name="Straight Connector 16">
            <a:extLst>
              <a:ext uri="{FF2B5EF4-FFF2-40B4-BE49-F238E27FC236}">
                <a16:creationId xmlns:a16="http://schemas.microsoft.com/office/drawing/2014/main" id="{B31C374B-40F2-4B1E-A9D8-6E5C932FF170}"/>
              </a:ext>
              <a:ext uri="{C183D7F6-B498-43B3-948B-1728B52AA6E4}">
                <adec:decorative xmlns:adec="http://schemas.microsoft.com/office/drawing/2017/decorative" val="1"/>
              </a:ext>
            </a:extLst>
          </p:cNvPr>
          <p:cNvCxnSpPr>
            <a:cxnSpLocks/>
          </p:cNvCxnSpPr>
          <p:nvPr/>
        </p:nvCxnSpPr>
        <p:spPr>
          <a:xfrm flipV="1">
            <a:off x="0" y="2824876"/>
            <a:ext cx="2011680" cy="7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30" name="Slide Number Placeholder 29">
            <a:extLst>
              <a:ext uri="{FF2B5EF4-FFF2-40B4-BE49-F238E27FC236}">
                <a16:creationId xmlns:a16="http://schemas.microsoft.com/office/drawing/2014/main" id="{32C7587B-DD64-0940-2F6D-21C5F453FAB1}"/>
              </a:ext>
            </a:extLst>
          </p:cNvPr>
          <p:cNvSpPr>
            <a:spLocks noGrp="1"/>
          </p:cNvSpPr>
          <p:nvPr>
            <p:ph type="sldNum" sz="quarter" idx="12"/>
          </p:nvPr>
        </p:nvSpPr>
        <p:spPr/>
        <p:txBody>
          <a:bodyPr/>
          <a:lstStyle/>
          <a:p>
            <a:fld id="{B5CEABB6-07DC-46E8-9B57-56EC44A396E5}" type="slidenum">
              <a:rPr lang="en-US" smtClean="0"/>
              <a:pPr/>
              <a:t>18</a:t>
            </a:fld>
            <a:endParaRPr lang="en-US" dirty="0"/>
          </a:p>
        </p:txBody>
      </p:sp>
    </p:spTree>
    <p:extLst>
      <p:ext uri="{BB962C8B-B14F-4D97-AF65-F5344CB8AC3E}">
        <p14:creationId xmlns:p14="http://schemas.microsoft.com/office/powerpoint/2010/main" val="41852338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60EB401-2F91-2D90-C859-96484861E564}"/>
              </a:ext>
            </a:extLst>
          </p:cNvPr>
          <p:cNvSpPr>
            <a:spLocks noGrp="1"/>
          </p:cNvSpPr>
          <p:nvPr>
            <p:ph type="sldNum" sz="quarter" idx="12"/>
          </p:nvPr>
        </p:nvSpPr>
        <p:spPr/>
        <p:txBody>
          <a:bodyPr/>
          <a:lstStyle/>
          <a:p>
            <a:fld id="{B5CEABB6-07DC-46E8-9B57-56EC44A396E5}" type="slidenum">
              <a:rPr lang="en-US" smtClean="0"/>
              <a:pPr/>
              <a:t>19</a:t>
            </a:fld>
            <a:endParaRPr lang="en-US" dirty="0"/>
          </a:p>
        </p:txBody>
      </p:sp>
      <p:pic>
        <p:nvPicPr>
          <p:cNvPr id="5" name="Picture 4">
            <a:extLst>
              <a:ext uri="{FF2B5EF4-FFF2-40B4-BE49-F238E27FC236}">
                <a16:creationId xmlns:a16="http://schemas.microsoft.com/office/drawing/2014/main" id="{EB6C6F8E-026F-47D7-8FC0-7055853D10CA}"/>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586409" y="964096"/>
            <a:ext cx="10654748" cy="5108713"/>
          </a:xfrm>
          <a:prstGeom prst="rect">
            <a:avLst/>
          </a:prstGeom>
          <a:noFill/>
        </p:spPr>
      </p:pic>
    </p:spTree>
    <p:extLst>
      <p:ext uri="{BB962C8B-B14F-4D97-AF65-F5344CB8AC3E}">
        <p14:creationId xmlns:p14="http://schemas.microsoft.com/office/powerpoint/2010/main" val="5669975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E1C88-627C-4655-A4FB-0BB02EDB078A}"/>
              </a:ext>
            </a:extLst>
          </p:cNvPr>
          <p:cNvSpPr>
            <a:spLocks noGrp="1"/>
          </p:cNvSpPr>
          <p:nvPr>
            <p:ph type="title"/>
          </p:nvPr>
        </p:nvSpPr>
        <p:spPr>
          <a:xfrm>
            <a:off x="762001" y="896112"/>
            <a:ext cx="6589150" cy="1988706"/>
          </a:xfrm>
        </p:spPr>
        <p:txBody>
          <a:bodyPr/>
          <a:lstStyle/>
          <a:p>
            <a:r>
              <a:rPr lang="en-US" dirty="0"/>
              <a:t>Introduction</a:t>
            </a:r>
          </a:p>
        </p:txBody>
      </p:sp>
      <p:sp>
        <p:nvSpPr>
          <p:cNvPr id="3" name="Content Placeholder 2">
            <a:extLst>
              <a:ext uri="{FF2B5EF4-FFF2-40B4-BE49-F238E27FC236}">
                <a16:creationId xmlns:a16="http://schemas.microsoft.com/office/drawing/2014/main" id="{033634FE-ADF0-4BC3-A0A9-447EA9DD096B}"/>
              </a:ext>
            </a:extLst>
          </p:cNvPr>
          <p:cNvSpPr>
            <a:spLocks noGrp="1"/>
          </p:cNvSpPr>
          <p:nvPr>
            <p:ph sz="half" idx="14"/>
          </p:nvPr>
        </p:nvSpPr>
        <p:spPr>
          <a:xfrm>
            <a:off x="762000" y="3059113"/>
            <a:ext cx="6597650" cy="3295650"/>
          </a:xfrm>
        </p:spPr>
        <p:txBody>
          <a:bodyPr vert="horz" lIns="91440" tIns="45720" rIns="91440" bIns="45720" rtlCol="0" anchor="t">
            <a:normAutofit/>
          </a:bodyPr>
          <a:lstStyle/>
          <a:p>
            <a:r>
              <a:rPr lang="en-US" b="0" i="0" dirty="0">
                <a:effectLst/>
              </a:rPr>
              <a:t>Overview of the project objective: </a:t>
            </a:r>
          </a:p>
          <a:p>
            <a:r>
              <a:rPr lang="en-US" b="0" i="0" dirty="0">
                <a:effectLst/>
              </a:rPr>
              <a:t>The project aims to analyze the variation in wellbeing among adolescents concerning digital screen time usage by descriptive and inferential statistical analyses. </a:t>
            </a:r>
            <a:endParaRPr lang="en-US" dirty="0"/>
          </a:p>
        </p:txBody>
      </p:sp>
      <p:sp>
        <p:nvSpPr>
          <p:cNvPr id="6" name="Slide Number Placeholder 5">
            <a:extLst>
              <a:ext uri="{FF2B5EF4-FFF2-40B4-BE49-F238E27FC236}">
                <a16:creationId xmlns:a16="http://schemas.microsoft.com/office/drawing/2014/main" id="{A4AC050D-BAF4-C23C-F8EC-24DEC4293002}"/>
              </a:ext>
            </a:extLst>
          </p:cNvPr>
          <p:cNvSpPr>
            <a:spLocks noGrp="1"/>
          </p:cNvSpPr>
          <p:nvPr>
            <p:ph type="sldNum" sz="quarter" idx="12"/>
          </p:nvPr>
        </p:nvSpPr>
        <p:spPr/>
        <p:txBody>
          <a:bodyPr/>
          <a:lstStyle/>
          <a:p>
            <a:fld id="{B5CEABB6-07DC-46E8-9B57-56EC44A396E5}" type="slidenum">
              <a:rPr lang="en-US" smtClean="0"/>
              <a:pPr/>
              <a:t>2</a:t>
            </a:fld>
            <a:endParaRPr lang="en-US" dirty="0"/>
          </a:p>
        </p:txBody>
      </p:sp>
    </p:spTree>
    <p:extLst>
      <p:ext uri="{BB962C8B-B14F-4D97-AF65-F5344CB8AC3E}">
        <p14:creationId xmlns:p14="http://schemas.microsoft.com/office/powerpoint/2010/main" val="13463722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3807877" y="898524"/>
            <a:ext cx="7606895" cy="801067"/>
          </a:xfrm>
        </p:spPr>
        <p:txBody>
          <a:bodyPr>
            <a:normAutofit fontScale="90000"/>
          </a:bodyPr>
          <a:lstStyle/>
          <a:p>
            <a:r>
              <a:rPr lang="en-US" sz="3200" dirty="0"/>
              <a:t>High and Low use of TV: Effect on Subjects Well-being Scores</a:t>
            </a:r>
          </a:p>
        </p:txBody>
      </p:sp>
      <p:pic>
        <p:nvPicPr>
          <p:cNvPr id="14" name="Picture Placeholder 13" descr="Woman walking in office">
            <a:extLst>
              <a:ext uri="{FF2B5EF4-FFF2-40B4-BE49-F238E27FC236}">
                <a16:creationId xmlns:a16="http://schemas.microsoft.com/office/drawing/2014/main" id="{206549BD-D8AF-D3BE-750E-5F8C50CCB5B9}"/>
              </a:ext>
            </a:extLst>
          </p:cNvPr>
          <p:cNvPicPr>
            <a:picLocks noGrp="1" noChangeAspect="1"/>
          </p:cNvPicPr>
          <p:nvPr>
            <p:ph type="pic" sz="quarter" idx="15"/>
          </p:nvPr>
        </p:nvPicPr>
        <p:blipFill>
          <a:blip r:embed="rId3"/>
          <a:srcRect l="35913" r="35913"/>
          <a:stretch/>
        </p:blipFill>
        <p:spPr>
          <a:xfrm>
            <a:off x="1011337" y="9212"/>
            <a:ext cx="2029967" cy="4850544"/>
          </a:xfrm>
        </p:spPr>
      </p:pic>
      <p:sp>
        <p:nvSpPr>
          <p:cNvPr id="8" name="Text Placeholder 7">
            <a:extLst>
              <a:ext uri="{FF2B5EF4-FFF2-40B4-BE49-F238E27FC236}">
                <a16:creationId xmlns:a16="http://schemas.microsoft.com/office/drawing/2014/main" id="{87441910-6501-5C60-C05A-BAFF34C25798}"/>
              </a:ext>
            </a:extLst>
          </p:cNvPr>
          <p:cNvSpPr>
            <a:spLocks noGrp="1"/>
          </p:cNvSpPr>
          <p:nvPr>
            <p:ph sz="half" idx="16"/>
          </p:nvPr>
        </p:nvSpPr>
        <p:spPr>
          <a:xfrm>
            <a:off x="3803953" y="2117035"/>
            <a:ext cx="7615274" cy="4120253"/>
          </a:xfrm>
        </p:spPr>
        <p:txBody>
          <a:bodyPr>
            <a:noAutofit/>
          </a:bodyPr>
          <a:lstStyle/>
          <a:p>
            <a:pPr marL="0" indent="0">
              <a:buNone/>
            </a:pPr>
            <a:r>
              <a:rPr lang="en-US" sz="1600" dirty="0"/>
              <a:t>Used the two sample t-test in order to compare the obtained well-being values. </a:t>
            </a:r>
          </a:p>
          <a:p>
            <a:r>
              <a:rPr lang="en-US" sz="1600" dirty="0"/>
              <a:t>  </a:t>
            </a:r>
            <a:r>
              <a:rPr lang="en-US" sz="1600" b="1" dirty="0"/>
              <a:t>T-statistic</a:t>
            </a:r>
            <a:r>
              <a:rPr lang="en-US" sz="1600" dirty="0"/>
              <a:t>: -4. 5826 shows that there is a high level of difference in well-being of high TV users and the low TV users. </a:t>
            </a:r>
          </a:p>
          <a:p>
            <a:r>
              <a:rPr lang="en-US" sz="1600" dirty="0"/>
              <a:t> </a:t>
            </a:r>
            <a:r>
              <a:rPr lang="en-US" sz="1600" b="1" dirty="0"/>
              <a:t>P-value</a:t>
            </a:r>
            <a:r>
              <a:rPr lang="en-US" sz="1600" dirty="0"/>
              <a:t>: 0. 0038, less than 0. 05 level has also been achieved hence validating the significance of statistical results. . </a:t>
            </a:r>
          </a:p>
          <a:p>
            <a:r>
              <a:rPr lang="en-US" sz="1600" dirty="0"/>
              <a:t> </a:t>
            </a:r>
            <a:r>
              <a:rPr lang="en-US" sz="1600" b="1" dirty="0"/>
              <a:t>Conclusion</a:t>
            </a:r>
            <a:r>
              <a:rPr lang="en-US" sz="1600" dirty="0"/>
              <a:t>: High and low TV users have a way of alarming welfare, therefore, implying that TV usage might have an effect in welfare. The need may require a further study to make a better understanding of the relationship.</a:t>
            </a:r>
          </a:p>
        </p:txBody>
      </p:sp>
      <p:sp>
        <p:nvSpPr>
          <p:cNvPr id="64" name="Oval 63">
            <a:extLst>
              <a:ext uri="{FF2B5EF4-FFF2-40B4-BE49-F238E27FC236}">
                <a16:creationId xmlns:a16="http://schemas.microsoft.com/office/drawing/2014/main" id="{1C668341-39BE-4448-B29D-2594AE6D75C2}"/>
              </a:ext>
              <a:ext uri="{C183D7F6-B498-43B3-948B-1728B52AA6E4}">
                <adec:decorative xmlns:adec="http://schemas.microsoft.com/office/drawing/2017/decorative" val="1"/>
              </a:ext>
            </a:extLst>
          </p:cNvPr>
          <p:cNvSpPr/>
          <p:nvPr/>
        </p:nvSpPr>
        <p:spPr>
          <a:xfrm>
            <a:off x="1901853" y="2682814"/>
            <a:ext cx="274320" cy="27432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7" name="Straight Connector 16">
            <a:extLst>
              <a:ext uri="{FF2B5EF4-FFF2-40B4-BE49-F238E27FC236}">
                <a16:creationId xmlns:a16="http://schemas.microsoft.com/office/drawing/2014/main" id="{B31C374B-40F2-4B1E-A9D8-6E5C932FF170}"/>
              </a:ext>
              <a:ext uri="{C183D7F6-B498-43B3-948B-1728B52AA6E4}">
                <adec:decorative xmlns:adec="http://schemas.microsoft.com/office/drawing/2017/decorative" val="1"/>
              </a:ext>
            </a:extLst>
          </p:cNvPr>
          <p:cNvCxnSpPr>
            <a:cxnSpLocks/>
          </p:cNvCxnSpPr>
          <p:nvPr/>
        </p:nvCxnSpPr>
        <p:spPr>
          <a:xfrm flipV="1">
            <a:off x="0" y="2824876"/>
            <a:ext cx="2011680" cy="7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30" name="Slide Number Placeholder 29">
            <a:extLst>
              <a:ext uri="{FF2B5EF4-FFF2-40B4-BE49-F238E27FC236}">
                <a16:creationId xmlns:a16="http://schemas.microsoft.com/office/drawing/2014/main" id="{32C7587B-DD64-0940-2F6D-21C5F453FAB1}"/>
              </a:ext>
            </a:extLst>
          </p:cNvPr>
          <p:cNvSpPr>
            <a:spLocks noGrp="1"/>
          </p:cNvSpPr>
          <p:nvPr>
            <p:ph type="sldNum" sz="quarter" idx="12"/>
          </p:nvPr>
        </p:nvSpPr>
        <p:spPr/>
        <p:txBody>
          <a:bodyPr/>
          <a:lstStyle/>
          <a:p>
            <a:fld id="{B5CEABB6-07DC-46E8-9B57-56EC44A396E5}" type="slidenum">
              <a:rPr lang="en-US" smtClean="0"/>
              <a:pPr/>
              <a:t>20</a:t>
            </a:fld>
            <a:endParaRPr lang="en-US" dirty="0"/>
          </a:p>
        </p:txBody>
      </p:sp>
    </p:spTree>
    <p:extLst>
      <p:ext uri="{BB962C8B-B14F-4D97-AF65-F5344CB8AC3E}">
        <p14:creationId xmlns:p14="http://schemas.microsoft.com/office/powerpoint/2010/main" val="15017504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3807877" y="898524"/>
            <a:ext cx="7606895" cy="801067"/>
          </a:xfrm>
        </p:spPr>
        <p:txBody>
          <a:bodyPr>
            <a:normAutofit/>
          </a:bodyPr>
          <a:lstStyle/>
          <a:p>
            <a:r>
              <a:rPr lang="en-US" sz="2400" b="1" dirty="0">
                <a:effectLst/>
                <a:ea typeface="Times New Roman" panose="02020603050405020304" pitchFamily="18" charset="0"/>
              </a:rPr>
              <a:t>Regression Analysis - Predicting Well-being</a:t>
            </a:r>
            <a:endParaRPr lang="en-US" sz="2400" dirty="0"/>
          </a:p>
        </p:txBody>
      </p:sp>
      <p:pic>
        <p:nvPicPr>
          <p:cNvPr id="14" name="Picture Placeholder 13" descr="Woman walking in office">
            <a:extLst>
              <a:ext uri="{FF2B5EF4-FFF2-40B4-BE49-F238E27FC236}">
                <a16:creationId xmlns:a16="http://schemas.microsoft.com/office/drawing/2014/main" id="{206549BD-D8AF-D3BE-750E-5F8C50CCB5B9}"/>
              </a:ext>
            </a:extLst>
          </p:cNvPr>
          <p:cNvPicPr>
            <a:picLocks noGrp="1" noChangeAspect="1"/>
          </p:cNvPicPr>
          <p:nvPr>
            <p:ph type="pic" sz="quarter" idx="15"/>
          </p:nvPr>
        </p:nvPicPr>
        <p:blipFill>
          <a:blip r:embed="rId3"/>
          <a:srcRect l="35913" r="35913"/>
          <a:stretch/>
        </p:blipFill>
        <p:spPr>
          <a:xfrm>
            <a:off x="1011337" y="9212"/>
            <a:ext cx="2029967" cy="4850544"/>
          </a:xfrm>
        </p:spPr>
      </p:pic>
      <p:sp>
        <p:nvSpPr>
          <p:cNvPr id="8" name="Text Placeholder 7">
            <a:extLst>
              <a:ext uri="{FF2B5EF4-FFF2-40B4-BE49-F238E27FC236}">
                <a16:creationId xmlns:a16="http://schemas.microsoft.com/office/drawing/2014/main" id="{87441910-6501-5C60-C05A-BAFF34C25798}"/>
              </a:ext>
            </a:extLst>
          </p:cNvPr>
          <p:cNvSpPr>
            <a:spLocks noGrp="1"/>
          </p:cNvSpPr>
          <p:nvPr>
            <p:ph sz="half" idx="16"/>
          </p:nvPr>
        </p:nvSpPr>
        <p:spPr>
          <a:xfrm>
            <a:off x="3803953" y="2117035"/>
            <a:ext cx="3491369" cy="4120253"/>
          </a:xfrm>
        </p:spPr>
        <p:txBody>
          <a:bodyPr>
            <a:noAutofit/>
          </a:bodyPr>
          <a:lstStyle/>
          <a:p>
            <a:r>
              <a:rPr lang="en-US" sz="1400" b="1" dirty="0"/>
              <a:t>Objective</a:t>
            </a:r>
            <a:r>
              <a:rPr lang="en-US" sz="1400" dirty="0"/>
              <a:t>: Predict optimism based on screen time.</a:t>
            </a:r>
          </a:p>
          <a:p>
            <a:r>
              <a:rPr lang="en-US" sz="1400" b="1" dirty="0"/>
              <a:t>Method</a:t>
            </a:r>
            <a:r>
              <a:rPr lang="en-US" sz="1400" dirty="0"/>
              <a:t>: Multiple linear regression.</a:t>
            </a:r>
          </a:p>
          <a:p>
            <a:r>
              <a:rPr lang="en-US" sz="1400" b="1" dirty="0"/>
              <a:t>Results</a:t>
            </a:r>
            <a:r>
              <a:rPr lang="en-US" sz="1400" dirty="0"/>
              <a:t>: R-squared value: 0.42.</a:t>
            </a:r>
          </a:p>
          <a:p>
            <a:r>
              <a:rPr lang="en-US" sz="1400" b="1" dirty="0"/>
              <a:t>Key predictors</a:t>
            </a:r>
            <a:r>
              <a:rPr lang="en-US" sz="1400" dirty="0"/>
              <a:t>: Computer use (weekends) and TV use (weekdays).</a:t>
            </a:r>
          </a:p>
          <a:p>
            <a:r>
              <a:rPr lang="en-US" sz="1400" b="1" dirty="0"/>
              <a:t>Interpretation</a:t>
            </a:r>
            <a:r>
              <a:rPr lang="en-US" sz="1400" dirty="0"/>
              <a:t>: Higher screen time leads to lower well-being scores.</a:t>
            </a:r>
          </a:p>
          <a:p>
            <a:r>
              <a:rPr lang="en-US" sz="1400" b="1" dirty="0"/>
              <a:t>Conclusion</a:t>
            </a:r>
            <a:r>
              <a:rPr lang="en-US" sz="1400" dirty="0"/>
              <a:t>: Screen time significantly impacts well-being, with computer use having a positive effect and TV use having a negative effect.</a:t>
            </a:r>
          </a:p>
        </p:txBody>
      </p:sp>
      <p:sp>
        <p:nvSpPr>
          <p:cNvPr id="64" name="Oval 63">
            <a:extLst>
              <a:ext uri="{FF2B5EF4-FFF2-40B4-BE49-F238E27FC236}">
                <a16:creationId xmlns:a16="http://schemas.microsoft.com/office/drawing/2014/main" id="{1C668341-39BE-4448-B29D-2594AE6D75C2}"/>
              </a:ext>
              <a:ext uri="{C183D7F6-B498-43B3-948B-1728B52AA6E4}">
                <adec:decorative xmlns:adec="http://schemas.microsoft.com/office/drawing/2017/decorative" val="1"/>
              </a:ext>
            </a:extLst>
          </p:cNvPr>
          <p:cNvSpPr/>
          <p:nvPr/>
        </p:nvSpPr>
        <p:spPr>
          <a:xfrm>
            <a:off x="1901853" y="2682814"/>
            <a:ext cx="274320" cy="27432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7" name="Straight Connector 16">
            <a:extLst>
              <a:ext uri="{FF2B5EF4-FFF2-40B4-BE49-F238E27FC236}">
                <a16:creationId xmlns:a16="http://schemas.microsoft.com/office/drawing/2014/main" id="{B31C374B-40F2-4B1E-A9D8-6E5C932FF170}"/>
              </a:ext>
              <a:ext uri="{C183D7F6-B498-43B3-948B-1728B52AA6E4}">
                <adec:decorative xmlns:adec="http://schemas.microsoft.com/office/drawing/2017/decorative" val="1"/>
              </a:ext>
            </a:extLst>
          </p:cNvPr>
          <p:cNvCxnSpPr>
            <a:cxnSpLocks/>
          </p:cNvCxnSpPr>
          <p:nvPr/>
        </p:nvCxnSpPr>
        <p:spPr>
          <a:xfrm flipV="1">
            <a:off x="0" y="2824876"/>
            <a:ext cx="2011680" cy="7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30" name="Slide Number Placeholder 29">
            <a:extLst>
              <a:ext uri="{FF2B5EF4-FFF2-40B4-BE49-F238E27FC236}">
                <a16:creationId xmlns:a16="http://schemas.microsoft.com/office/drawing/2014/main" id="{32C7587B-DD64-0940-2F6D-21C5F453FAB1}"/>
              </a:ext>
            </a:extLst>
          </p:cNvPr>
          <p:cNvSpPr>
            <a:spLocks noGrp="1"/>
          </p:cNvSpPr>
          <p:nvPr>
            <p:ph type="sldNum" sz="quarter" idx="12"/>
          </p:nvPr>
        </p:nvSpPr>
        <p:spPr/>
        <p:txBody>
          <a:bodyPr/>
          <a:lstStyle/>
          <a:p>
            <a:fld id="{B5CEABB6-07DC-46E8-9B57-56EC44A396E5}" type="slidenum">
              <a:rPr lang="en-US" smtClean="0"/>
              <a:pPr/>
              <a:t>21</a:t>
            </a:fld>
            <a:endParaRPr lang="en-US" dirty="0"/>
          </a:p>
        </p:txBody>
      </p:sp>
      <p:pic>
        <p:nvPicPr>
          <p:cNvPr id="3" name="Picture 2">
            <a:extLst>
              <a:ext uri="{FF2B5EF4-FFF2-40B4-BE49-F238E27FC236}">
                <a16:creationId xmlns:a16="http://schemas.microsoft.com/office/drawing/2014/main" id="{305F2BCA-16F5-4538-A64A-1CF567436CBE}"/>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7495368" y="2682814"/>
            <a:ext cx="4502398" cy="2286787"/>
          </a:xfrm>
          <a:prstGeom prst="rect">
            <a:avLst/>
          </a:prstGeom>
          <a:noFill/>
        </p:spPr>
      </p:pic>
    </p:spTree>
    <p:extLst>
      <p:ext uri="{BB962C8B-B14F-4D97-AF65-F5344CB8AC3E}">
        <p14:creationId xmlns:p14="http://schemas.microsoft.com/office/powerpoint/2010/main" val="26935202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AEE93-8585-46D4-A7EC-F184E317CB2E}"/>
              </a:ext>
            </a:extLst>
          </p:cNvPr>
          <p:cNvSpPr>
            <a:spLocks noGrp="1"/>
          </p:cNvSpPr>
          <p:nvPr>
            <p:ph type="ctrTitle"/>
          </p:nvPr>
        </p:nvSpPr>
        <p:spPr>
          <a:xfrm>
            <a:off x="5900245" y="544285"/>
            <a:ext cx="5528217" cy="1721837"/>
          </a:xfrm>
        </p:spPr>
        <p:txBody>
          <a:bodyPr/>
          <a:lstStyle/>
          <a:p>
            <a:r>
              <a:rPr lang="en-US" dirty="0"/>
              <a:t>conclusion</a:t>
            </a:r>
          </a:p>
        </p:txBody>
      </p:sp>
      <p:sp>
        <p:nvSpPr>
          <p:cNvPr id="3" name="Content Placeholder 2">
            <a:extLst>
              <a:ext uri="{FF2B5EF4-FFF2-40B4-BE49-F238E27FC236}">
                <a16:creationId xmlns:a16="http://schemas.microsoft.com/office/drawing/2014/main" id="{24AFFC60-19C3-4901-93F7-7AAF4C09F8C6}"/>
              </a:ext>
            </a:extLst>
          </p:cNvPr>
          <p:cNvSpPr>
            <a:spLocks noGrp="1"/>
          </p:cNvSpPr>
          <p:nvPr>
            <p:ph type="subTitle" idx="1"/>
          </p:nvPr>
        </p:nvSpPr>
        <p:spPr>
          <a:xfrm>
            <a:off x="5896340" y="2716920"/>
            <a:ext cx="5528217" cy="2029969"/>
          </a:xfrm>
        </p:spPr>
        <p:txBody>
          <a:bodyPr bIns="0">
            <a:normAutofit fontScale="85000" lnSpcReduction="10000"/>
          </a:bodyPr>
          <a:lstStyle/>
          <a:p>
            <a:r>
              <a:rPr lang="en-US" dirty="0"/>
              <a:t>It is found out that screen time is important in influencing well-being. More specifically, increased daily computer use on days of the week such as Saturday and Sunday is related to higher levels of well-being while higher use of Television on weekdays, being Monday through to Friday is related to lower levels of well-being.</a:t>
            </a:r>
          </a:p>
        </p:txBody>
      </p:sp>
    </p:spTree>
    <p:extLst>
      <p:ext uri="{BB962C8B-B14F-4D97-AF65-F5344CB8AC3E}">
        <p14:creationId xmlns:p14="http://schemas.microsoft.com/office/powerpoint/2010/main" val="24364939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AD2AE59-5630-4D5C-83A9-4CDEF4D7DCFB}"/>
              </a:ext>
            </a:extLst>
          </p:cNvPr>
          <p:cNvSpPr>
            <a:spLocks noGrp="1"/>
          </p:cNvSpPr>
          <p:nvPr>
            <p:ph type="title"/>
          </p:nvPr>
        </p:nvSpPr>
        <p:spPr>
          <a:xfrm>
            <a:off x="771736" y="896112"/>
            <a:ext cx="9389288" cy="1362456"/>
          </a:xfrm>
        </p:spPr>
        <p:txBody>
          <a:bodyPr/>
          <a:lstStyle/>
          <a:p>
            <a:r>
              <a:rPr lang="en-US" i="0" dirty="0">
                <a:solidFill>
                  <a:schemeClr val="tx1"/>
                </a:solidFill>
                <a:effectLst/>
              </a:rPr>
              <a:t>Data Overview</a:t>
            </a:r>
            <a:endParaRPr lang="en-US" dirty="0">
              <a:solidFill>
                <a:schemeClr val="tx1"/>
              </a:solidFill>
            </a:endParaRPr>
          </a:p>
        </p:txBody>
      </p:sp>
      <p:sp>
        <p:nvSpPr>
          <p:cNvPr id="6" name="Content Placeholder 5">
            <a:extLst>
              <a:ext uri="{FF2B5EF4-FFF2-40B4-BE49-F238E27FC236}">
                <a16:creationId xmlns:a16="http://schemas.microsoft.com/office/drawing/2014/main" id="{5A6B31B0-7B84-475D-961F-09C0191F91A2}"/>
              </a:ext>
            </a:extLst>
          </p:cNvPr>
          <p:cNvSpPr>
            <a:spLocks noGrp="1"/>
          </p:cNvSpPr>
          <p:nvPr>
            <p:ph sz="half" idx="14"/>
          </p:nvPr>
        </p:nvSpPr>
        <p:spPr>
          <a:xfrm>
            <a:off x="771524" y="2590800"/>
            <a:ext cx="9568977" cy="3505200"/>
          </a:xfrm>
        </p:spPr>
        <p:txBody>
          <a:bodyPr vert="horz" lIns="91440" tIns="45720" rIns="91440" bIns="45720" rtlCol="0" anchor="t">
            <a:normAutofit/>
          </a:bodyPr>
          <a:lstStyle/>
          <a:p>
            <a:r>
              <a:rPr lang="en-US" b="1" i="0" dirty="0">
                <a:effectLst/>
              </a:rPr>
              <a:t>Dataset 1:</a:t>
            </a:r>
            <a:r>
              <a:rPr lang="en-US" i="0" dirty="0">
                <a:effectLst/>
              </a:rPr>
              <a:t> Demographics data set - Gender, Minority, and Deprived</a:t>
            </a:r>
          </a:p>
          <a:p>
            <a:r>
              <a:rPr lang="en-US" b="1" i="0" dirty="0">
                <a:effectLst/>
              </a:rPr>
              <a:t>Dataset 2:</a:t>
            </a:r>
            <a:r>
              <a:rPr lang="en-US" i="0" dirty="0">
                <a:effectLst/>
              </a:rPr>
              <a:t> Screen time data set Computers, video games, smartphones, and TVs</a:t>
            </a:r>
            <a:endParaRPr lang="en-US" dirty="0"/>
          </a:p>
          <a:p>
            <a:r>
              <a:rPr lang="en-US" b="1" i="0" dirty="0">
                <a:effectLst/>
              </a:rPr>
              <a:t>Dataset 3:</a:t>
            </a:r>
            <a:r>
              <a:rPr lang="en-US" i="0" dirty="0">
                <a:effectLst/>
              </a:rPr>
              <a:t> Wellbeing indicators dataset Optimism, Relaxation, Energy, </a:t>
            </a:r>
            <a:r>
              <a:rPr lang="en-US" i="0" dirty="0" err="1">
                <a:effectLst/>
              </a:rPr>
              <a:t>etc</a:t>
            </a:r>
            <a:r>
              <a:rPr lang="en-US" i="0" dirty="0">
                <a:effectLst/>
              </a:rPr>
              <a:t> Description of the merging process using ID.</a:t>
            </a:r>
            <a:endParaRPr lang="en-US" dirty="0"/>
          </a:p>
          <a:p>
            <a:endParaRPr lang="en-US" dirty="0"/>
          </a:p>
        </p:txBody>
      </p:sp>
      <p:sp>
        <p:nvSpPr>
          <p:cNvPr id="7" name="Slide Number Placeholder 6">
            <a:extLst>
              <a:ext uri="{FF2B5EF4-FFF2-40B4-BE49-F238E27FC236}">
                <a16:creationId xmlns:a16="http://schemas.microsoft.com/office/drawing/2014/main" id="{08761B51-19E8-1412-3155-39DDEACA1818}"/>
              </a:ext>
            </a:extLst>
          </p:cNvPr>
          <p:cNvSpPr>
            <a:spLocks noGrp="1"/>
          </p:cNvSpPr>
          <p:nvPr>
            <p:ph type="sldNum" sz="quarter" idx="12"/>
          </p:nvPr>
        </p:nvSpPr>
        <p:spPr/>
        <p:txBody>
          <a:bodyPr/>
          <a:lstStyle/>
          <a:p>
            <a:fld id="{B5CEABB6-07DC-46E8-9B57-56EC44A396E5}" type="slidenum">
              <a:rPr lang="en-US" smtClean="0"/>
              <a:pPr/>
              <a:t>3</a:t>
            </a:fld>
            <a:endParaRPr lang="en-US" dirty="0"/>
          </a:p>
        </p:txBody>
      </p:sp>
    </p:spTree>
    <p:extLst>
      <p:ext uri="{BB962C8B-B14F-4D97-AF65-F5344CB8AC3E}">
        <p14:creationId xmlns:p14="http://schemas.microsoft.com/office/powerpoint/2010/main" val="41516945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815C6-3AD0-46E6-A74A-1967BD91AF50}"/>
              </a:ext>
            </a:extLst>
          </p:cNvPr>
          <p:cNvSpPr>
            <a:spLocks noGrp="1"/>
          </p:cNvSpPr>
          <p:nvPr>
            <p:ph type="ctrTitle"/>
          </p:nvPr>
        </p:nvSpPr>
        <p:spPr>
          <a:xfrm>
            <a:off x="4017522" y="576943"/>
            <a:ext cx="8268511" cy="2785508"/>
          </a:xfrm>
        </p:spPr>
        <p:txBody>
          <a:bodyPr>
            <a:normAutofit/>
          </a:bodyPr>
          <a:lstStyle/>
          <a:p>
            <a:r>
              <a:rPr lang="en-US" i="0" dirty="0">
                <a:solidFill>
                  <a:schemeClr val="bg1"/>
                </a:solidFill>
                <a:effectLst/>
              </a:rPr>
              <a:t>Descriptive Analysis 1</a:t>
            </a:r>
            <a:endParaRPr lang="en-US" dirty="0">
              <a:solidFill>
                <a:schemeClr val="bg1"/>
              </a:solidFill>
            </a:endParaRPr>
          </a:p>
        </p:txBody>
      </p:sp>
      <p:sp>
        <p:nvSpPr>
          <p:cNvPr id="3" name="Subtitle 2">
            <a:extLst>
              <a:ext uri="{FF2B5EF4-FFF2-40B4-BE49-F238E27FC236}">
                <a16:creationId xmlns:a16="http://schemas.microsoft.com/office/drawing/2014/main" id="{1901B20D-4C28-4DA3-ABBD-718C22A5E58B}"/>
              </a:ext>
            </a:extLst>
          </p:cNvPr>
          <p:cNvSpPr>
            <a:spLocks noGrp="1"/>
          </p:cNvSpPr>
          <p:nvPr>
            <p:ph type="subTitle" idx="1"/>
          </p:nvPr>
        </p:nvSpPr>
        <p:spPr>
          <a:xfrm>
            <a:off x="4974772" y="3373686"/>
            <a:ext cx="6449785" cy="1029586"/>
          </a:xfrm>
        </p:spPr>
        <p:txBody>
          <a:bodyPr/>
          <a:lstStyle/>
          <a:p>
            <a:endParaRPr lang="en-US" dirty="0"/>
          </a:p>
          <a:p>
            <a:endParaRPr lang="en-US" dirty="0"/>
          </a:p>
        </p:txBody>
      </p:sp>
      <p:sp>
        <p:nvSpPr>
          <p:cNvPr id="4" name="Slide Number Placeholder 3">
            <a:extLst>
              <a:ext uri="{FF2B5EF4-FFF2-40B4-BE49-F238E27FC236}">
                <a16:creationId xmlns:a16="http://schemas.microsoft.com/office/drawing/2014/main" id="{58D8D8EF-09F7-2BAC-3EC4-6E8F40515A5D}"/>
              </a:ext>
            </a:extLst>
          </p:cNvPr>
          <p:cNvSpPr>
            <a:spLocks noGrp="1"/>
          </p:cNvSpPr>
          <p:nvPr>
            <p:ph type="sldNum" sz="quarter" idx="12"/>
          </p:nvPr>
        </p:nvSpPr>
        <p:spPr/>
        <p:txBody>
          <a:bodyPr/>
          <a:lstStyle/>
          <a:p>
            <a:fld id="{B5CEABB6-07DC-46E8-9B57-56EC44A396E5}" type="slidenum">
              <a:rPr lang="en-US" smtClean="0"/>
              <a:pPr/>
              <a:t>4</a:t>
            </a:fld>
            <a:endParaRPr lang="en-US" dirty="0"/>
          </a:p>
        </p:txBody>
      </p:sp>
    </p:spTree>
    <p:extLst>
      <p:ext uri="{BB962C8B-B14F-4D97-AF65-F5344CB8AC3E}">
        <p14:creationId xmlns:p14="http://schemas.microsoft.com/office/powerpoint/2010/main" val="30032519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08C79-A4AC-4B5D-92DF-600737E4D11A}"/>
              </a:ext>
            </a:extLst>
          </p:cNvPr>
          <p:cNvSpPr>
            <a:spLocks noGrp="1"/>
          </p:cNvSpPr>
          <p:nvPr>
            <p:ph type="title"/>
          </p:nvPr>
        </p:nvSpPr>
        <p:spPr>
          <a:xfrm>
            <a:off x="3520440" y="896111"/>
            <a:ext cx="7889768" cy="2039341"/>
          </a:xfrm>
        </p:spPr>
        <p:txBody>
          <a:bodyPr/>
          <a:lstStyle/>
          <a:p>
            <a:r>
              <a:rPr lang="en-US" dirty="0"/>
              <a:t>Screen Time Usage Patterns</a:t>
            </a:r>
          </a:p>
        </p:txBody>
      </p:sp>
      <p:sp>
        <p:nvSpPr>
          <p:cNvPr id="12" name="Text Placeholder 11">
            <a:extLst>
              <a:ext uri="{FF2B5EF4-FFF2-40B4-BE49-F238E27FC236}">
                <a16:creationId xmlns:a16="http://schemas.microsoft.com/office/drawing/2014/main" id="{D3251268-42B4-3B45-A59B-740E2DB97A00}"/>
              </a:ext>
            </a:extLst>
          </p:cNvPr>
          <p:cNvSpPr>
            <a:spLocks noGrp="1"/>
          </p:cNvSpPr>
          <p:nvPr>
            <p:ph sz="half" idx="14"/>
          </p:nvPr>
        </p:nvSpPr>
        <p:spPr>
          <a:xfrm>
            <a:off x="3520439" y="3259056"/>
            <a:ext cx="8045747" cy="3006531"/>
          </a:xfrm>
        </p:spPr>
        <p:txBody>
          <a:bodyPr>
            <a:normAutofit/>
          </a:bodyPr>
          <a:lstStyle/>
          <a:p>
            <a:r>
              <a:rPr lang="en-US" b="1" dirty="0"/>
              <a:t>Objective</a:t>
            </a:r>
            <a:r>
              <a:rPr lang="en-US" dirty="0"/>
              <a:t>: Describe the distribution of screen time. </a:t>
            </a:r>
          </a:p>
          <a:p>
            <a:r>
              <a:rPr lang="en-US" b="1" dirty="0"/>
              <a:t>Method</a:t>
            </a:r>
            <a:r>
              <a:rPr lang="en-US" dirty="0"/>
              <a:t>: Summary statistics (mean, median, standard deviation), visualization through a histogram. </a:t>
            </a:r>
          </a:p>
          <a:p>
            <a:r>
              <a:rPr lang="en-US" b="1" dirty="0"/>
              <a:t>Results</a:t>
            </a:r>
            <a:r>
              <a:rPr lang="en-US" dirty="0"/>
              <a:t>: The mean computer usage of X hours when considering weekdays and Y hours when considering the weekend days. </a:t>
            </a:r>
          </a:p>
          <a:p>
            <a:r>
              <a:rPr lang="en-US" b="1" dirty="0"/>
              <a:t>Visual</a:t>
            </a:r>
            <a:r>
              <a:rPr lang="en-US" dirty="0"/>
              <a:t>: a histogram displaying a distribution of computer usage.</a:t>
            </a:r>
          </a:p>
        </p:txBody>
      </p:sp>
      <p:sp>
        <p:nvSpPr>
          <p:cNvPr id="14" name="Slide Number Placeholder 13">
            <a:extLst>
              <a:ext uri="{FF2B5EF4-FFF2-40B4-BE49-F238E27FC236}">
                <a16:creationId xmlns:a16="http://schemas.microsoft.com/office/drawing/2014/main" id="{F3DE1AA4-0AE6-C6D5-E252-BBD5ED259E32}"/>
              </a:ext>
            </a:extLst>
          </p:cNvPr>
          <p:cNvSpPr>
            <a:spLocks noGrp="1"/>
          </p:cNvSpPr>
          <p:nvPr>
            <p:ph type="sldNum" sz="quarter" idx="12"/>
          </p:nvPr>
        </p:nvSpPr>
        <p:spPr/>
        <p:txBody>
          <a:bodyPr/>
          <a:lstStyle/>
          <a:p>
            <a:fld id="{B5CEABB6-07DC-46E8-9B57-56EC44A396E5}" type="slidenum">
              <a:rPr lang="en-US" smtClean="0"/>
              <a:pPr/>
              <a:t>5</a:t>
            </a:fld>
            <a:endParaRPr lang="en-US" dirty="0"/>
          </a:p>
        </p:txBody>
      </p:sp>
    </p:spTree>
    <p:extLst>
      <p:ext uri="{BB962C8B-B14F-4D97-AF65-F5344CB8AC3E}">
        <p14:creationId xmlns:p14="http://schemas.microsoft.com/office/powerpoint/2010/main" val="14187899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815C6-3AD0-46E6-A74A-1967BD91AF50}"/>
              </a:ext>
            </a:extLst>
          </p:cNvPr>
          <p:cNvSpPr>
            <a:spLocks noGrp="1"/>
          </p:cNvSpPr>
          <p:nvPr>
            <p:ph type="ctrTitle"/>
          </p:nvPr>
        </p:nvSpPr>
        <p:spPr>
          <a:xfrm>
            <a:off x="4017522" y="576943"/>
            <a:ext cx="8268511" cy="2785508"/>
          </a:xfrm>
        </p:spPr>
        <p:txBody>
          <a:bodyPr>
            <a:normAutofit/>
          </a:bodyPr>
          <a:lstStyle/>
          <a:p>
            <a:r>
              <a:rPr lang="en-US" i="0" dirty="0">
                <a:solidFill>
                  <a:schemeClr val="bg1"/>
                </a:solidFill>
                <a:effectLst/>
              </a:rPr>
              <a:t>Descriptive Analysis 2</a:t>
            </a:r>
            <a:endParaRPr lang="en-US" dirty="0">
              <a:solidFill>
                <a:schemeClr val="bg1"/>
              </a:solidFill>
            </a:endParaRPr>
          </a:p>
        </p:txBody>
      </p:sp>
      <p:sp>
        <p:nvSpPr>
          <p:cNvPr id="3" name="Subtitle 2">
            <a:extLst>
              <a:ext uri="{FF2B5EF4-FFF2-40B4-BE49-F238E27FC236}">
                <a16:creationId xmlns:a16="http://schemas.microsoft.com/office/drawing/2014/main" id="{1901B20D-4C28-4DA3-ABBD-718C22A5E58B}"/>
              </a:ext>
            </a:extLst>
          </p:cNvPr>
          <p:cNvSpPr>
            <a:spLocks noGrp="1"/>
          </p:cNvSpPr>
          <p:nvPr>
            <p:ph type="subTitle" idx="1"/>
          </p:nvPr>
        </p:nvSpPr>
        <p:spPr>
          <a:xfrm>
            <a:off x="4974772" y="3373686"/>
            <a:ext cx="6449785" cy="1029586"/>
          </a:xfrm>
        </p:spPr>
        <p:txBody>
          <a:bodyPr/>
          <a:lstStyle/>
          <a:p>
            <a:endParaRPr lang="en-US" dirty="0"/>
          </a:p>
          <a:p>
            <a:endParaRPr lang="en-US" dirty="0"/>
          </a:p>
        </p:txBody>
      </p:sp>
      <p:sp>
        <p:nvSpPr>
          <p:cNvPr id="4" name="Slide Number Placeholder 3">
            <a:extLst>
              <a:ext uri="{FF2B5EF4-FFF2-40B4-BE49-F238E27FC236}">
                <a16:creationId xmlns:a16="http://schemas.microsoft.com/office/drawing/2014/main" id="{58D8D8EF-09F7-2BAC-3EC4-6E8F40515A5D}"/>
              </a:ext>
            </a:extLst>
          </p:cNvPr>
          <p:cNvSpPr>
            <a:spLocks noGrp="1"/>
          </p:cNvSpPr>
          <p:nvPr>
            <p:ph type="sldNum" sz="quarter" idx="12"/>
          </p:nvPr>
        </p:nvSpPr>
        <p:spPr/>
        <p:txBody>
          <a:bodyPr/>
          <a:lstStyle/>
          <a:p>
            <a:fld id="{B5CEABB6-07DC-46E8-9B57-56EC44A396E5}" type="slidenum">
              <a:rPr lang="en-US" smtClean="0"/>
              <a:pPr/>
              <a:t>6</a:t>
            </a:fld>
            <a:endParaRPr lang="en-US" dirty="0"/>
          </a:p>
        </p:txBody>
      </p:sp>
    </p:spTree>
    <p:extLst>
      <p:ext uri="{BB962C8B-B14F-4D97-AF65-F5344CB8AC3E}">
        <p14:creationId xmlns:p14="http://schemas.microsoft.com/office/powerpoint/2010/main" val="8927584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3807877" y="898524"/>
            <a:ext cx="7606895" cy="2029967"/>
          </a:xfrm>
        </p:spPr>
        <p:txBody>
          <a:bodyPr/>
          <a:lstStyle/>
          <a:p>
            <a:r>
              <a:rPr lang="en-US" dirty="0"/>
              <a:t>Indicators of Well-being by Gender</a:t>
            </a:r>
          </a:p>
        </p:txBody>
      </p:sp>
      <p:pic>
        <p:nvPicPr>
          <p:cNvPr id="14" name="Picture Placeholder 13" descr="Woman walking in office">
            <a:extLst>
              <a:ext uri="{FF2B5EF4-FFF2-40B4-BE49-F238E27FC236}">
                <a16:creationId xmlns:a16="http://schemas.microsoft.com/office/drawing/2014/main" id="{206549BD-D8AF-D3BE-750E-5F8C50CCB5B9}"/>
              </a:ext>
            </a:extLst>
          </p:cNvPr>
          <p:cNvPicPr>
            <a:picLocks noGrp="1" noChangeAspect="1"/>
          </p:cNvPicPr>
          <p:nvPr>
            <p:ph type="pic" sz="quarter" idx="15"/>
          </p:nvPr>
        </p:nvPicPr>
        <p:blipFill>
          <a:blip r:embed="rId3"/>
          <a:srcRect l="35913" r="35913"/>
          <a:stretch/>
        </p:blipFill>
        <p:spPr>
          <a:xfrm>
            <a:off x="1011337" y="9212"/>
            <a:ext cx="2029967" cy="4850544"/>
          </a:xfrm>
        </p:spPr>
      </p:pic>
      <p:sp>
        <p:nvSpPr>
          <p:cNvPr id="8" name="Text Placeholder 7">
            <a:extLst>
              <a:ext uri="{FF2B5EF4-FFF2-40B4-BE49-F238E27FC236}">
                <a16:creationId xmlns:a16="http://schemas.microsoft.com/office/drawing/2014/main" id="{87441910-6501-5C60-C05A-BAFF34C25798}"/>
              </a:ext>
            </a:extLst>
          </p:cNvPr>
          <p:cNvSpPr>
            <a:spLocks noGrp="1"/>
          </p:cNvSpPr>
          <p:nvPr>
            <p:ph sz="half" idx="16"/>
          </p:nvPr>
        </p:nvSpPr>
        <p:spPr>
          <a:xfrm>
            <a:off x="3803953" y="2682814"/>
            <a:ext cx="7615274" cy="3554474"/>
          </a:xfrm>
        </p:spPr>
        <p:txBody>
          <a:bodyPr>
            <a:normAutofit/>
          </a:bodyPr>
          <a:lstStyle/>
          <a:p>
            <a:r>
              <a:rPr lang="en-US" b="1" dirty="0"/>
              <a:t>Objective</a:t>
            </a:r>
            <a:r>
              <a:rPr lang="en-US" dirty="0"/>
              <a:t>: Describe well-being indicators based on gender.</a:t>
            </a:r>
          </a:p>
          <a:p>
            <a:r>
              <a:rPr lang="en-US" dirty="0"/>
              <a:t> </a:t>
            </a:r>
            <a:r>
              <a:rPr lang="en-US" b="1" dirty="0"/>
              <a:t>Method</a:t>
            </a:r>
            <a:r>
              <a:rPr lang="en-US" dirty="0"/>
              <a:t>: Summary statistics and box plots. Results: Mean scores of well-being for each gender, such as optimism.</a:t>
            </a:r>
          </a:p>
          <a:p>
            <a:r>
              <a:rPr lang="en-US" b="1" dirty="0"/>
              <a:t>Visual</a:t>
            </a:r>
            <a:r>
              <a:rPr lang="en-US" dirty="0"/>
              <a:t>: Box plots of the distribution of well-being scores by gender.</a:t>
            </a:r>
          </a:p>
          <a:p>
            <a:r>
              <a:rPr lang="en-US" b="1" dirty="0"/>
              <a:t>Summary:</a:t>
            </a:r>
            <a:r>
              <a:rPr lang="en-US" dirty="0"/>
              <a:t> statistics show that adolescent digital screen time is right-skewed. The median usage time for a weekday is 1.77 hours, while that of a weekend day is 2.20 hours. It also indicates that the variation in usage time during weekends is wider, perhaps implying that young people behave more unpredictably during these days than on weekdays.</a:t>
            </a:r>
          </a:p>
        </p:txBody>
      </p:sp>
      <p:sp>
        <p:nvSpPr>
          <p:cNvPr id="64" name="Oval 63">
            <a:extLst>
              <a:ext uri="{FF2B5EF4-FFF2-40B4-BE49-F238E27FC236}">
                <a16:creationId xmlns:a16="http://schemas.microsoft.com/office/drawing/2014/main" id="{1C668341-39BE-4448-B29D-2594AE6D75C2}"/>
              </a:ext>
              <a:ext uri="{C183D7F6-B498-43B3-948B-1728B52AA6E4}">
                <adec:decorative xmlns:adec="http://schemas.microsoft.com/office/drawing/2017/decorative" val="1"/>
              </a:ext>
            </a:extLst>
          </p:cNvPr>
          <p:cNvSpPr/>
          <p:nvPr/>
        </p:nvSpPr>
        <p:spPr>
          <a:xfrm>
            <a:off x="1901853" y="2682814"/>
            <a:ext cx="274320" cy="27432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7" name="Straight Connector 16">
            <a:extLst>
              <a:ext uri="{FF2B5EF4-FFF2-40B4-BE49-F238E27FC236}">
                <a16:creationId xmlns:a16="http://schemas.microsoft.com/office/drawing/2014/main" id="{B31C374B-40F2-4B1E-A9D8-6E5C932FF170}"/>
              </a:ext>
              <a:ext uri="{C183D7F6-B498-43B3-948B-1728B52AA6E4}">
                <adec:decorative xmlns:adec="http://schemas.microsoft.com/office/drawing/2017/decorative" val="1"/>
              </a:ext>
            </a:extLst>
          </p:cNvPr>
          <p:cNvCxnSpPr>
            <a:cxnSpLocks/>
          </p:cNvCxnSpPr>
          <p:nvPr/>
        </p:nvCxnSpPr>
        <p:spPr>
          <a:xfrm flipV="1">
            <a:off x="0" y="2824876"/>
            <a:ext cx="2011680" cy="7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30" name="Slide Number Placeholder 29">
            <a:extLst>
              <a:ext uri="{FF2B5EF4-FFF2-40B4-BE49-F238E27FC236}">
                <a16:creationId xmlns:a16="http://schemas.microsoft.com/office/drawing/2014/main" id="{32C7587B-DD64-0940-2F6D-21C5F453FAB1}"/>
              </a:ext>
            </a:extLst>
          </p:cNvPr>
          <p:cNvSpPr>
            <a:spLocks noGrp="1"/>
          </p:cNvSpPr>
          <p:nvPr>
            <p:ph type="sldNum" sz="quarter" idx="12"/>
          </p:nvPr>
        </p:nvSpPr>
        <p:spPr/>
        <p:txBody>
          <a:bodyPr/>
          <a:lstStyle/>
          <a:p>
            <a:fld id="{B5CEABB6-07DC-46E8-9B57-56EC44A396E5}" type="slidenum">
              <a:rPr lang="en-US" smtClean="0"/>
              <a:pPr/>
              <a:t>7</a:t>
            </a:fld>
            <a:endParaRPr lang="en-US" dirty="0"/>
          </a:p>
        </p:txBody>
      </p:sp>
    </p:spTree>
    <p:extLst>
      <p:ext uri="{BB962C8B-B14F-4D97-AF65-F5344CB8AC3E}">
        <p14:creationId xmlns:p14="http://schemas.microsoft.com/office/powerpoint/2010/main" val="15939208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80C883-7528-F9C5-D6FA-15EC059A3021}"/>
              </a:ext>
            </a:extLst>
          </p:cNvPr>
          <p:cNvSpPr>
            <a:spLocks noGrp="1"/>
          </p:cNvSpPr>
          <p:nvPr>
            <p:ph type="title"/>
          </p:nvPr>
        </p:nvSpPr>
        <p:spPr>
          <a:xfrm>
            <a:off x="762000" y="896113"/>
            <a:ext cx="10668000" cy="711214"/>
          </a:xfrm>
        </p:spPr>
        <p:txBody>
          <a:bodyPr/>
          <a:lstStyle/>
          <a:p>
            <a:r>
              <a:rPr lang="en-US" dirty="0"/>
              <a:t>Histogram</a:t>
            </a:r>
          </a:p>
        </p:txBody>
      </p:sp>
      <p:sp>
        <p:nvSpPr>
          <p:cNvPr id="3" name="Slide Number Placeholder 2">
            <a:extLst>
              <a:ext uri="{FF2B5EF4-FFF2-40B4-BE49-F238E27FC236}">
                <a16:creationId xmlns:a16="http://schemas.microsoft.com/office/drawing/2014/main" id="{8D3FE259-B742-148B-88EA-EAE84226FE5A}"/>
              </a:ext>
            </a:extLst>
          </p:cNvPr>
          <p:cNvSpPr>
            <a:spLocks noGrp="1"/>
          </p:cNvSpPr>
          <p:nvPr>
            <p:ph type="sldNum" sz="quarter" idx="12"/>
          </p:nvPr>
        </p:nvSpPr>
        <p:spPr/>
        <p:txBody>
          <a:bodyPr/>
          <a:lstStyle/>
          <a:p>
            <a:fld id="{B5CEABB6-07DC-46E8-9B57-56EC44A396E5}" type="slidenum">
              <a:rPr lang="en-US" smtClean="0"/>
              <a:pPr/>
              <a:t>8</a:t>
            </a:fld>
            <a:endParaRPr lang="en-US" dirty="0"/>
          </a:p>
        </p:txBody>
      </p:sp>
      <p:pic>
        <p:nvPicPr>
          <p:cNvPr id="4" name="Content Placeholder 3">
            <a:extLst>
              <a:ext uri="{FF2B5EF4-FFF2-40B4-BE49-F238E27FC236}">
                <a16:creationId xmlns:a16="http://schemas.microsoft.com/office/drawing/2014/main" id="{99293736-5ECD-4DE0-8EA5-C0FB489A4C83}"/>
              </a:ext>
            </a:extLst>
          </p:cNvPr>
          <p:cNvPicPr/>
          <p:nvPr/>
        </p:nvPicPr>
        <p:blipFill>
          <a:blip r:embed="rId3"/>
          <a:stretch>
            <a:fillRect/>
          </a:stretch>
        </p:blipFill>
        <p:spPr>
          <a:xfrm>
            <a:off x="842542" y="1789889"/>
            <a:ext cx="10668000" cy="4749023"/>
          </a:xfrm>
          <a:prstGeom prst="rect">
            <a:avLst/>
          </a:prstGeom>
        </p:spPr>
      </p:pic>
    </p:spTree>
    <p:extLst>
      <p:ext uri="{BB962C8B-B14F-4D97-AF65-F5344CB8AC3E}">
        <p14:creationId xmlns:p14="http://schemas.microsoft.com/office/powerpoint/2010/main" val="23906783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a:extLst>
              <a:ext uri="{FF2B5EF4-FFF2-40B4-BE49-F238E27FC236}">
                <a16:creationId xmlns:a16="http://schemas.microsoft.com/office/drawing/2014/main" id="{5FB75C3E-5885-49DD-8190-BB1E8C511A7E}"/>
              </a:ext>
            </a:extLst>
          </p:cNvPr>
          <p:cNvSpPr>
            <a:spLocks noGrp="1"/>
          </p:cNvSpPr>
          <p:nvPr>
            <p:ph type="title"/>
          </p:nvPr>
        </p:nvSpPr>
        <p:spPr>
          <a:xfrm>
            <a:off x="1552574" y="896111"/>
            <a:ext cx="9866540" cy="1358140"/>
          </a:xfrm>
        </p:spPr>
        <p:txBody>
          <a:bodyPr>
            <a:normAutofit/>
          </a:bodyPr>
          <a:lstStyle/>
          <a:p>
            <a:r>
              <a:rPr lang="en-US" sz="3600" b="1" dirty="0">
                <a:effectLst/>
                <a:ea typeface="Times New Roman" panose="02020603050405020304" pitchFamily="18" charset="0"/>
              </a:rPr>
              <a:t>Inferential Analysis 1 - Correlation Analysis</a:t>
            </a:r>
            <a:endParaRPr lang="en-US" sz="3600" dirty="0"/>
          </a:p>
        </p:txBody>
      </p:sp>
      <p:sp>
        <p:nvSpPr>
          <p:cNvPr id="7" name="Text Placeholder 6">
            <a:extLst>
              <a:ext uri="{FF2B5EF4-FFF2-40B4-BE49-F238E27FC236}">
                <a16:creationId xmlns:a16="http://schemas.microsoft.com/office/drawing/2014/main" id="{3FF2D739-E475-54F8-C832-F04A983D0F24}"/>
              </a:ext>
            </a:extLst>
          </p:cNvPr>
          <p:cNvSpPr>
            <a:spLocks noGrp="1"/>
          </p:cNvSpPr>
          <p:nvPr>
            <p:ph sz="half" idx="15"/>
          </p:nvPr>
        </p:nvSpPr>
        <p:spPr>
          <a:xfrm>
            <a:off x="1552575" y="2481940"/>
            <a:ext cx="4682855" cy="3580930"/>
          </a:xfrm>
        </p:spPr>
        <p:txBody>
          <a:bodyPr>
            <a:normAutofit fontScale="85000" lnSpcReduction="20000"/>
          </a:bodyPr>
          <a:lstStyle/>
          <a:p>
            <a:r>
              <a:rPr lang="en-US" b="0" i="0" dirty="0">
                <a:effectLst/>
              </a:rPr>
              <a:t>• </a:t>
            </a:r>
            <a:r>
              <a:rPr lang="en-US" b="1" i="0" dirty="0">
                <a:effectLst/>
              </a:rPr>
              <a:t>Objective</a:t>
            </a:r>
            <a:r>
              <a:rPr lang="en-US" b="0" i="0" dirty="0">
                <a:effectLst/>
              </a:rPr>
              <a:t>: Identify factors that could be used in order to compare and contrast screen time and well-being.</a:t>
            </a:r>
            <a:br>
              <a:rPr lang="en-US" dirty="0"/>
            </a:br>
            <a:r>
              <a:rPr lang="en-US" b="0" i="0" dirty="0">
                <a:effectLst/>
              </a:rPr>
              <a:t>• </a:t>
            </a:r>
            <a:r>
              <a:rPr lang="en-US" b="1" i="0" dirty="0">
                <a:effectLst/>
              </a:rPr>
              <a:t>Method</a:t>
            </a:r>
            <a:r>
              <a:rPr lang="en-US" b="0" i="0" dirty="0">
                <a:effectLst/>
              </a:rPr>
              <a:t>: Pearson correlation coefficients were calculated by using Coaches’ time commitment for each objective, Distance Education Technology Inventory and Student Selection Questionnaire scores.</a:t>
            </a:r>
            <a:br>
              <a:rPr lang="en-US" dirty="0"/>
            </a:br>
            <a:r>
              <a:rPr lang="en-US" b="0" i="0" dirty="0">
                <a:effectLst/>
              </a:rPr>
              <a:t>• </a:t>
            </a:r>
            <a:r>
              <a:rPr lang="en-US" b="1" i="0" dirty="0">
                <a:effectLst/>
              </a:rPr>
              <a:t>Results</a:t>
            </a:r>
            <a:r>
              <a:rPr lang="en-US" b="0" i="0" dirty="0">
                <a:effectLst/>
              </a:rPr>
              <a:t>:</a:t>
            </a:r>
            <a:br>
              <a:rPr lang="en-US" dirty="0"/>
            </a:br>
            <a:r>
              <a:rPr lang="en-US" b="0" i="0" dirty="0">
                <a:effectLst/>
              </a:rPr>
              <a:t> Overall correlation matrix depicted in the form of heatmap.</a:t>
            </a:r>
          </a:p>
          <a:p>
            <a:r>
              <a:rPr lang="en-US" b="0" i="0" dirty="0">
                <a:effectLst/>
              </a:rPr>
              <a:t>• </a:t>
            </a:r>
            <a:r>
              <a:rPr lang="en-US" b="1" i="0" dirty="0">
                <a:effectLst/>
              </a:rPr>
              <a:t>Example</a:t>
            </a:r>
            <a:r>
              <a:rPr lang="en-US" b="0" i="0" dirty="0">
                <a:effectLst/>
              </a:rPr>
              <a:t>: Smartphone usage have a negative correlation with optimism r = 0. 32.</a:t>
            </a:r>
            <a:br>
              <a:rPr lang="en-US" dirty="0"/>
            </a:br>
            <a:r>
              <a:rPr lang="en-US" b="0" i="0" dirty="0">
                <a:effectLst/>
              </a:rPr>
              <a:t>Gender 1 on average fills out higher mean ratings in optimism, amount of relaxation, confidence and self esteem than gender 0. However, they are lacking in feeling good about them, confidence and relaxation.</a:t>
            </a:r>
            <a:endParaRPr lang="en-US" dirty="0"/>
          </a:p>
        </p:txBody>
      </p:sp>
      <p:sp>
        <p:nvSpPr>
          <p:cNvPr id="13" name="Slide Number Placeholder 12">
            <a:extLst>
              <a:ext uri="{FF2B5EF4-FFF2-40B4-BE49-F238E27FC236}">
                <a16:creationId xmlns:a16="http://schemas.microsoft.com/office/drawing/2014/main" id="{A540B739-30F9-C86F-67ED-2197DC1E598B}"/>
              </a:ext>
            </a:extLst>
          </p:cNvPr>
          <p:cNvSpPr>
            <a:spLocks noGrp="1"/>
          </p:cNvSpPr>
          <p:nvPr>
            <p:ph type="sldNum" sz="quarter" idx="12"/>
          </p:nvPr>
        </p:nvSpPr>
        <p:spPr>
          <a:xfrm>
            <a:off x="11123295" y="6356350"/>
            <a:ext cx="457200" cy="365125"/>
          </a:xfrm>
        </p:spPr>
        <p:txBody>
          <a:bodyPr/>
          <a:lstStyle/>
          <a:p>
            <a:fld id="{B5CEABB6-07DC-46E8-9B57-56EC44A396E5}" type="slidenum">
              <a:rPr lang="en-US" smtClean="0"/>
              <a:pPr/>
              <a:t>9</a:t>
            </a:fld>
            <a:endParaRPr lang="en-US" dirty="0"/>
          </a:p>
        </p:txBody>
      </p:sp>
      <p:pic>
        <p:nvPicPr>
          <p:cNvPr id="2" name="Picture 1">
            <a:extLst>
              <a:ext uri="{FF2B5EF4-FFF2-40B4-BE49-F238E27FC236}">
                <a16:creationId xmlns:a16="http://schemas.microsoft.com/office/drawing/2014/main" id="{C6F07CED-23CD-4582-B35D-76AD309E6EBB}"/>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71752" y="2254251"/>
            <a:ext cx="5612724" cy="3144608"/>
          </a:xfrm>
          <a:prstGeom prst="rect">
            <a:avLst/>
          </a:prstGeom>
          <a:noFill/>
        </p:spPr>
      </p:pic>
    </p:spTree>
    <p:extLst>
      <p:ext uri="{BB962C8B-B14F-4D97-AF65-F5344CB8AC3E}">
        <p14:creationId xmlns:p14="http://schemas.microsoft.com/office/powerpoint/2010/main" val="4252466045"/>
      </p:ext>
    </p:extLst>
  </p:cSld>
  <p:clrMapOvr>
    <a:masterClrMapping/>
  </p:clrMapOvr>
</p:sld>
</file>

<file path=ppt/theme/theme1.xml><?xml version="1.0" encoding="utf-8"?>
<a:theme xmlns:a="http://schemas.openxmlformats.org/drawingml/2006/main" name="Custom">
  <a:themeElements>
    <a:clrScheme name="Custom 74">
      <a:dk1>
        <a:sysClr val="windowText" lastClr="000000"/>
      </a:dk1>
      <a:lt1>
        <a:sysClr val="window" lastClr="FFFFFF"/>
      </a:lt1>
      <a:dk2>
        <a:srgbClr val="F8F0E3"/>
      </a:dk2>
      <a:lt2>
        <a:srgbClr val="E7E6E6"/>
      </a:lt2>
      <a:accent1>
        <a:srgbClr val="224E7F"/>
      </a:accent1>
      <a:accent2>
        <a:srgbClr val="385E88"/>
      </a:accent2>
      <a:accent3>
        <a:srgbClr val="AA2070"/>
      </a:accent3>
      <a:accent4>
        <a:srgbClr val="EC008C"/>
      </a:accent4>
      <a:accent5>
        <a:srgbClr val="582156"/>
      </a:accent5>
      <a:accent6>
        <a:srgbClr val="958EA2"/>
      </a:accent6>
      <a:hlink>
        <a:srgbClr val="0563C1"/>
      </a:hlink>
      <a:folHlink>
        <a:srgbClr val="954F72"/>
      </a:folHlink>
    </a:clrScheme>
    <a:fontScheme name="Custom 112">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33968143_Win32_SL_V3" id="{4DA6DF5E-F5DF-461D-8863-50E9C5721FD0}" vid="{BC6DDDB8-E14A-47D1-98C5-2C109624FDA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Background xmlns="71af3243-3dd4-4a8d-8c0d-dd76da1f02a5">false</Background>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F65614A-92F9-4391-AC3D-F3F5B0704F99}">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customXml/itemProps2.xml><?xml version="1.0" encoding="utf-8"?>
<ds:datastoreItem xmlns:ds="http://schemas.openxmlformats.org/officeDocument/2006/customXml" ds:itemID="{8451406B-581B-4C29-A833-E33D8A6AB075}">
  <ds:schemaRefs>
    <ds:schemaRef ds:uri="http://schemas.microsoft.com/sharepoint/v3/contenttype/forms"/>
  </ds:schemaRefs>
</ds:datastoreItem>
</file>

<file path=customXml/itemProps3.xml><?xml version="1.0" encoding="utf-8"?>
<ds:datastoreItem xmlns:ds="http://schemas.openxmlformats.org/officeDocument/2006/customXml" ds:itemID="{18903D25-5BE2-4D9E-B7D8-BE1DCAE2DC4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{05D4FC79-D669-4EEE-9B5F-A10F2B3ADE62}tf33968143_win32</Template>
  <TotalTime>64</TotalTime>
  <Words>1679</Words>
  <Application>Microsoft Office PowerPoint</Application>
  <PresentationFormat>Widescreen</PresentationFormat>
  <Paragraphs>115</Paragraphs>
  <Slides>22</Slides>
  <Notes>22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22</vt:i4>
      </vt:variant>
    </vt:vector>
  </HeadingPairs>
  <TitlesOfParts>
    <vt:vector size="28" baseType="lpstr">
      <vt:lpstr>__Inter_36bd41</vt:lpstr>
      <vt:lpstr>Arial</vt:lpstr>
      <vt:lpstr>Avenir Next LT Pro</vt:lpstr>
      <vt:lpstr>Calibri</vt:lpstr>
      <vt:lpstr>Times New Roman</vt:lpstr>
      <vt:lpstr>Custom</vt:lpstr>
      <vt:lpstr>Title: Impact of digital screen time on adolescent  well being</vt:lpstr>
      <vt:lpstr>Introduction</vt:lpstr>
      <vt:lpstr>Data Overview</vt:lpstr>
      <vt:lpstr>Descriptive Analysis 1</vt:lpstr>
      <vt:lpstr>Screen Time Usage Patterns</vt:lpstr>
      <vt:lpstr>Descriptive Analysis 2</vt:lpstr>
      <vt:lpstr>Indicators of Well-being by Gender</vt:lpstr>
      <vt:lpstr>Histogram</vt:lpstr>
      <vt:lpstr>Inferential Analysis 1 - Correlation Analysis</vt:lpstr>
      <vt:lpstr>Inferential Analysis 2 T-Test on TV Usage and Well- being TV Usage and Well-being</vt:lpstr>
      <vt:lpstr>Inter-relationships between Screen Time Variables</vt:lpstr>
      <vt:lpstr>Strong Positive Correlations:</vt:lpstr>
      <vt:lpstr>Correlations Between Screen Time and Well-being Indicators</vt:lpstr>
      <vt:lpstr>Negative Correlations:</vt:lpstr>
      <vt:lpstr>positive Correlations:</vt:lpstr>
      <vt:lpstr>Correlations Among Well-being Indicators</vt:lpstr>
      <vt:lpstr>PowerPoint Presentation</vt:lpstr>
      <vt:lpstr>conclusion</vt:lpstr>
      <vt:lpstr>PowerPoint Presentation</vt:lpstr>
      <vt:lpstr>High and Low use of TV: Effect on Subjects Well-being Scores</vt:lpstr>
      <vt:lpstr>Regression Analysis - Predicting Well-being</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Muhammad Haidar Aftab Cheema</dc:creator>
  <cp:lastModifiedBy>Muhammad Haidar Aftab Cheema</cp:lastModifiedBy>
  <cp:revision>1</cp:revision>
  <dcterms:created xsi:type="dcterms:W3CDTF">2024-09-12T16:03:22Z</dcterms:created>
  <dcterms:modified xsi:type="dcterms:W3CDTF">2024-09-12T17:08:11Z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